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6858000" cx="9144000"/>
  <p:notesSz cx="6858000" cy="9144000"/>
  <p:embeddedFontLst>
    <p:embeddedFont>
      <p:font typeface="Libre Franklin"/>
      <p:regular r:id="rId17"/>
      <p:bold r:id="rId18"/>
      <p:italic r:id="rId19"/>
      <p:boldItalic r:id="rId20"/>
    </p:embeddedFont>
    <p:embeddedFont>
      <p:font typeface="Libre Baskerville"/>
      <p:regular r:id="rId21"/>
      <p:bold r:id="rId22"/>
      <p: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4" roundtripDataSignature="AMtx7mh+skbQVqgsLHIUTSp5ZToMcW3lG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ibreFranklin-boldItalic.fntdata"/><Relationship Id="rId11" Type="http://schemas.openxmlformats.org/officeDocument/2006/relationships/slide" Target="slides/slide6.xml"/><Relationship Id="rId22" Type="http://schemas.openxmlformats.org/officeDocument/2006/relationships/font" Target="fonts/LibreBaskerville-bold.fntdata"/><Relationship Id="rId10" Type="http://schemas.openxmlformats.org/officeDocument/2006/relationships/slide" Target="slides/slide5.xml"/><Relationship Id="rId21" Type="http://schemas.openxmlformats.org/officeDocument/2006/relationships/font" Target="fonts/LibreBaskerville-regular.fntdata"/><Relationship Id="rId13" Type="http://schemas.openxmlformats.org/officeDocument/2006/relationships/slide" Target="slides/slide8.xml"/><Relationship Id="rId24" Type="http://customschemas.google.com/relationships/presentationmetadata" Target="metadata"/><Relationship Id="rId12" Type="http://schemas.openxmlformats.org/officeDocument/2006/relationships/slide" Target="slides/slide7.xml"/><Relationship Id="rId23" Type="http://schemas.openxmlformats.org/officeDocument/2006/relationships/font" Target="fonts/LibreBaskerville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LibreFranklin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LibreFranklin-italic.fntdata"/><Relationship Id="rId6" Type="http://schemas.openxmlformats.org/officeDocument/2006/relationships/slide" Target="slides/slide1.xml"/><Relationship Id="rId18" Type="http://schemas.openxmlformats.org/officeDocument/2006/relationships/font" Target="fonts/LibreFranklin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bg>
      <p:bgPr>
        <a:blipFill rotWithShape="1">
          <a:blip r:embed="rId2">
            <a:alphaModFix/>
          </a:blip>
          <a:tile algn="tl" flip="none" tx="0" sx="55000" ty="0" sy="55000"/>
        </a:blip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5" name="Google Shape;15;p13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fmla="val 4929" name="adj"/>
            </a:avLst>
          </a:prstGeom>
          <a:blipFill rotWithShape="1">
            <a:blip r:embed="rId2">
              <a:alphaModFix/>
            </a:blip>
            <a:tile algn="tl" flip="none" tx="0" sx="55000" ty="0" sy="55000"/>
          </a:blipFill>
          <a:ln cap="sq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6" name="Google Shape;16;p13"/>
          <p:cNvSpPr txBox="1"/>
          <p:nvPr>
            <p:ph idx="1" type="subTitle"/>
          </p:nvPr>
        </p:nvSpPr>
        <p:spPr>
          <a:xfrm>
            <a:off x="1295400" y="3200400"/>
            <a:ext cx="6400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580"/>
              </a:spcBef>
              <a:spcAft>
                <a:spcPts val="0"/>
              </a:spcAft>
              <a:buSzPts val="2210"/>
              <a:buNone/>
              <a:defRPr sz="2600">
                <a:solidFill>
                  <a:schemeClr val="dk2"/>
                </a:solidFill>
              </a:defRPr>
            </a:lvl1pPr>
            <a:lvl2pPr lvl="1" algn="ctr">
              <a:spcBef>
                <a:spcPts val="37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spcBef>
                <a:spcPts val="370"/>
              </a:spcBef>
              <a:spcAft>
                <a:spcPts val="0"/>
              </a:spcAft>
              <a:buSzPts val="1530"/>
              <a:buNone/>
              <a:defRPr/>
            </a:lvl3pPr>
            <a:lvl4pPr lvl="3" algn="ctr">
              <a:spcBef>
                <a:spcPts val="370"/>
              </a:spcBef>
              <a:spcAft>
                <a:spcPts val="0"/>
              </a:spcAft>
              <a:buSzPts val="1440"/>
              <a:buNone/>
              <a:defRPr/>
            </a:lvl4pPr>
            <a:lvl5pPr lvl="4" algn="ctr">
              <a:spcBef>
                <a:spcPts val="37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spcBef>
                <a:spcPts val="37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spcBef>
                <a:spcPts val="370"/>
              </a:spcBef>
              <a:spcAft>
                <a:spcPts val="0"/>
              </a:spcAft>
              <a:buSzPts val="1800"/>
              <a:buNone/>
              <a:defRPr/>
            </a:lvl7pPr>
            <a:lvl8pPr lvl="7" algn="ctr">
              <a:spcBef>
                <a:spcPts val="37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7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17" name="Google Shape;17;p13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3"/>
          <p:cNvSpPr txBox="1"/>
          <p:nvPr>
            <p:ph idx="11" type="ftr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3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  <p:sp>
        <p:nvSpPr>
          <p:cNvPr id="20" name="Google Shape;20;p13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1" name="Google Shape;21;p13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rgbClr val="E6AFA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2" name="Google Shape;22;p13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3" name="Google Shape;23;p13"/>
          <p:cNvSpPr txBox="1"/>
          <p:nvPr>
            <p:ph type="ctrTitle"/>
          </p:nvPr>
        </p:nvSpPr>
        <p:spPr>
          <a:xfrm>
            <a:off x="457200" y="1505930"/>
            <a:ext cx="82296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Libre Franklin"/>
              <a:buNone/>
              <a:defRPr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2"/>
          <p:cNvSpPr txBox="1"/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22"/>
          <p:cNvSpPr txBox="1"/>
          <p:nvPr>
            <p:ph idx="1" type="body"/>
          </p:nvPr>
        </p:nvSpPr>
        <p:spPr>
          <a:xfrm rot="5400000">
            <a:off x="2514600" y="-152400"/>
            <a:ext cx="4572000" cy="77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indent="-325755" lvl="1" marL="9144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indent="-325755" lvl="2" marL="13716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indent="-320039" lvl="3" marL="1828800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indent="-342900" lvl="4" marL="22860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8" name="Google Shape;88;p22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2"/>
          <p:cNvSpPr txBox="1"/>
          <p:nvPr>
            <p:ph idx="11" type="ftr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22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3"/>
          <p:cNvSpPr txBox="1"/>
          <p:nvPr>
            <p:ph type="title"/>
          </p:nvPr>
        </p:nvSpPr>
        <p:spPr>
          <a:xfrm rot="5400000">
            <a:off x="4709478" y="2194564"/>
            <a:ext cx="5851525" cy="201168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23"/>
          <p:cNvSpPr txBox="1"/>
          <p:nvPr>
            <p:ph idx="1" type="body"/>
          </p:nvPr>
        </p:nvSpPr>
        <p:spPr>
          <a:xfrm rot="5400000">
            <a:off x="769938" y="419103"/>
            <a:ext cx="5851525" cy="55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indent="-325755" lvl="1" marL="9144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indent="-325755" lvl="2" marL="13716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indent="-320039" lvl="3" marL="1828800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indent="-342900" lvl="4" marL="22860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94" name="Google Shape;94;p23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3"/>
          <p:cNvSpPr txBox="1"/>
          <p:nvPr>
            <p:ph idx="11" type="ftr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23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4"/>
          <p:cNvSpPr txBox="1"/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4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4"/>
          <p:cNvSpPr txBox="1"/>
          <p:nvPr>
            <p:ph idx="11" type="ftr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4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5"/>
          <p:cNvSpPr txBox="1"/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5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5"/>
          <p:cNvSpPr txBox="1"/>
          <p:nvPr>
            <p:ph idx="11" type="ftr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5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  <p:sp>
        <p:nvSpPr>
          <p:cNvPr id="34" name="Google Shape;34;p15"/>
          <p:cNvSpPr txBox="1"/>
          <p:nvPr>
            <p:ph idx="1" type="body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indent="-325755" lvl="1" marL="9144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indent="-325755" lvl="2" marL="13716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indent="-320039" lvl="3" marL="1828800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indent="-342900" lvl="4" marL="22860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 type="secHead">
  <p:cSld name="SECTION_HEADER">
    <p:bg>
      <p:bgPr>
        <a:blipFill rotWithShape="1">
          <a:blip r:embed="rId2">
            <a:alphaModFix/>
          </a:blip>
          <a:tile algn="tl" flip="none" tx="0" sx="55000" ty="0" sy="55000"/>
        </a:blip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37" name="Google Shape;37;p16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fmla="val 4929" name="adj"/>
            </a:avLst>
          </a:prstGeom>
          <a:blipFill rotWithShape="1">
            <a:blip r:embed="rId2">
              <a:alphaModFix/>
            </a:blip>
            <a:tile algn="tl" flip="none" tx="0" sx="55000" ty="0" sy="55000"/>
          </a:blipFill>
          <a:ln cap="sq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38" name="Google Shape;38;p16"/>
          <p:cNvSpPr txBox="1"/>
          <p:nvPr>
            <p:ph type="title"/>
          </p:nvPr>
        </p:nvSpPr>
        <p:spPr>
          <a:xfrm>
            <a:off x="722313" y="9525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ibre Franklin"/>
              <a:buNone/>
              <a:defRPr b="0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6"/>
          <p:cNvSpPr txBox="1"/>
          <p:nvPr>
            <p:ph idx="1" type="body"/>
          </p:nvPr>
        </p:nvSpPr>
        <p:spPr>
          <a:xfrm>
            <a:off x="722313" y="2547938"/>
            <a:ext cx="7772400" cy="1338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580"/>
              </a:spcBef>
              <a:spcAft>
                <a:spcPts val="0"/>
              </a:spcAft>
              <a:buSzPts val="204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70"/>
              </a:spcBef>
              <a:spcAft>
                <a:spcPts val="0"/>
              </a:spcAft>
              <a:buSzPts val="153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70"/>
              </a:spcBef>
              <a:spcAft>
                <a:spcPts val="0"/>
              </a:spcAft>
              <a:buSzPts val="136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37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370"/>
              </a:spcBef>
              <a:spcAft>
                <a:spcPts val="0"/>
              </a:spcAft>
              <a:buSzPts val="1400"/>
              <a:buFont typeface="Libre Baskerville"/>
              <a:buNone/>
              <a:defRPr sz="1400">
                <a:solidFill>
                  <a:srgbClr val="888888"/>
                </a:solidFill>
              </a:defRPr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6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6"/>
          <p:cNvSpPr txBox="1"/>
          <p:nvPr>
            <p:ph idx="11" type="ftr"/>
          </p:nvPr>
        </p:nvSpPr>
        <p:spPr>
          <a:xfrm>
            <a:off x="800100" y="6172200"/>
            <a:ext cx="40005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6"/>
          <p:cNvSpPr/>
          <p:nvPr/>
        </p:nvSpPr>
        <p:spPr>
          <a:xfrm flipH="1" rot="10800000">
            <a:off x="69412" y="2376830"/>
            <a:ext cx="9013515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43" name="Google Shape;43;p16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rgbClr val="E6AFA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44" name="Google Shape;44;p16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45" name="Google Shape;45;p16"/>
          <p:cNvSpPr/>
          <p:nvPr>
            <p:ph idx="12" type="sldNum"/>
          </p:nvPr>
        </p:nvSpPr>
        <p:spPr>
          <a:xfrm>
            <a:off x="146304" y="6208776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7"/>
          <p:cNvSpPr txBox="1"/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7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7"/>
          <p:cNvSpPr txBox="1"/>
          <p:nvPr>
            <p:ph idx="11" type="ftr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7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  <p:sp>
        <p:nvSpPr>
          <p:cNvPr id="51" name="Google Shape;51;p17"/>
          <p:cNvSpPr txBox="1"/>
          <p:nvPr>
            <p:ph idx="1" type="body"/>
          </p:nvPr>
        </p:nvSpPr>
        <p:spPr>
          <a:xfrm>
            <a:off x="914400" y="1447800"/>
            <a:ext cx="374904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indent="-325755" lvl="1" marL="9144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indent="-325755" lvl="2" marL="13716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indent="-320039" lvl="3" marL="1828800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indent="-342900" lvl="4" marL="22860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17"/>
          <p:cNvSpPr txBox="1"/>
          <p:nvPr>
            <p:ph idx="2" type="body"/>
          </p:nvPr>
        </p:nvSpPr>
        <p:spPr>
          <a:xfrm>
            <a:off x="4933950" y="1447800"/>
            <a:ext cx="374904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indent="-325755" lvl="1" marL="9144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indent="-325755" lvl="2" marL="13716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indent="-320039" lvl="3" marL="1828800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indent="-342900" lvl="4" marL="22860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8"/>
          <p:cNvSpPr txBox="1"/>
          <p:nvPr>
            <p:ph type="title"/>
          </p:nvPr>
        </p:nvSpPr>
        <p:spPr>
          <a:xfrm>
            <a:off x="914400" y="27305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ibre Frankli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8"/>
          <p:cNvSpPr txBox="1"/>
          <p:nvPr>
            <p:ph idx="1" type="body"/>
          </p:nvPr>
        </p:nvSpPr>
        <p:spPr>
          <a:xfrm>
            <a:off x="914400" y="1447800"/>
            <a:ext cx="37338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580"/>
              </a:spcBef>
              <a:spcAft>
                <a:spcPts val="0"/>
              </a:spcAft>
              <a:buSzPts val="2040"/>
              <a:buNone/>
              <a:defRPr b="1" sz="2400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algn="l">
              <a:spcBef>
                <a:spcPts val="370"/>
              </a:spcBef>
              <a:spcAft>
                <a:spcPts val="0"/>
              </a:spcAft>
              <a:buSzPts val="1700"/>
              <a:buNone/>
              <a:defRPr b="1" sz="2000"/>
            </a:lvl2pPr>
            <a:lvl3pPr indent="-228600" lvl="2" marL="1371600" algn="l">
              <a:spcBef>
                <a:spcPts val="370"/>
              </a:spcBef>
              <a:spcAft>
                <a:spcPts val="0"/>
              </a:spcAft>
              <a:buSzPts val="1530"/>
              <a:buNone/>
              <a:defRPr b="1" sz="1800"/>
            </a:lvl3pPr>
            <a:lvl4pPr indent="-228600" lvl="3" marL="1828800" algn="l">
              <a:spcBef>
                <a:spcPts val="37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370"/>
              </a:spcBef>
              <a:spcAft>
                <a:spcPts val="0"/>
              </a:spcAft>
              <a:buSzPts val="1600"/>
              <a:buFont typeface="Libre Baskerville"/>
              <a:buNone/>
              <a:defRPr b="1" sz="1600"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18"/>
          <p:cNvSpPr txBox="1"/>
          <p:nvPr>
            <p:ph idx="2" type="body"/>
          </p:nvPr>
        </p:nvSpPr>
        <p:spPr>
          <a:xfrm>
            <a:off x="4953000" y="1447800"/>
            <a:ext cx="37338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580"/>
              </a:spcBef>
              <a:spcAft>
                <a:spcPts val="0"/>
              </a:spcAft>
              <a:buSzPts val="2040"/>
              <a:buNone/>
              <a:defRPr b="1" sz="2400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algn="l">
              <a:spcBef>
                <a:spcPts val="370"/>
              </a:spcBef>
              <a:spcAft>
                <a:spcPts val="0"/>
              </a:spcAft>
              <a:buSzPts val="1700"/>
              <a:buNone/>
              <a:defRPr b="1" sz="2000"/>
            </a:lvl2pPr>
            <a:lvl3pPr indent="-228600" lvl="2" marL="1371600" algn="l">
              <a:spcBef>
                <a:spcPts val="370"/>
              </a:spcBef>
              <a:spcAft>
                <a:spcPts val="0"/>
              </a:spcAft>
              <a:buSzPts val="1530"/>
              <a:buNone/>
              <a:defRPr b="1" sz="1800"/>
            </a:lvl3pPr>
            <a:lvl4pPr indent="-228600" lvl="3" marL="1828800" algn="l">
              <a:spcBef>
                <a:spcPts val="37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370"/>
              </a:spcBef>
              <a:spcAft>
                <a:spcPts val="0"/>
              </a:spcAft>
              <a:buSzPts val="1600"/>
              <a:buFont typeface="Libre Baskerville"/>
              <a:buNone/>
              <a:defRPr b="1" sz="1600"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7" name="Google Shape;57;p18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8"/>
          <p:cNvSpPr txBox="1"/>
          <p:nvPr>
            <p:ph idx="11" type="ftr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8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  <p:sp>
        <p:nvSpPr>
          <p:cNvPr id="60" name="Google Shape;60;p18"/>
          <p:cNvSpPr txBox="1"/>
          <p:nvPr>
            <p:ph idx="3" type="body"/>
          </p:nvPr>
        </p:nvSpPr>
        <p:spPr>
          <a:xfrm>
            <a:off x="914400" y="2247900"/>
            <a:ext cx="37338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indent="-325755" lvl="1" marL="9144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indent="-325755" lvl="2" marL="13716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indent="-320039" lvl="3" marL="1828800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indent="-342900" lvl="4" marL="22860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1" name="Google Shape;61;p18"/>
          <p:cNvSpPr txBox="1"/>
          <p:nvPr>
            <p:ph idx="4" type="body"/>
          </p:nvPr>
        </p:nvSpPr>
        <p:spPr>
          <a:xfrm>
            <a:off x="4953000" y="2247900"/>
            <a:ext cx="37338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indent="-325755" lvl="1" marL="9144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indent="-325755" lvl="2" marL="13716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indent="-320039" lvl="3" marL="1828800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indent="-342900" lvl="4" marL="22860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9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9"/>
          <p:cNvSpPr txBox="1"/>
          <p:nvPr>
            <p:ph idx="11" type="ftr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9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68" name="Google Shape;68;p20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fmla="val 4929" name="adj"/>
            </a:avLst>
          </a:prstGeom>
          <a:solidFill>
            <a:schemeClr val="lt1"/>
          </a:solidFill>
          <a:ln cap="sq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69" name="Google Shape;69;p20"/>
          <p:cNvSpPr txBox="1"/>
          <p:nvPr>
            <p:ph type="title"/>
          </p:nvPr>
        </p:nvSpPr>
        <p:spPr>
          <a:xfrm>
            <a:off x="914400" y="27305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ibre Franklin"/>
              <a:buNone/>
              <a:defRPr b="0"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 txBox="1"/>
          <p:nvPr>
            <p:ph idx="1" type="body"/>
          </p:nvPr>
        </p:nvSpPr>
        <p:spPr>
          <a:xfrm>
            <a:off x="914400" y="1600200"/>
            <a:ext cx="190500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580"/>
              </a:spcBef>
              <a:spcAft>
                <a:spcPts val="0"/>
              </a:spcAft>
              <a:buSzPts val="1530"/>
              <a:buNone/>
              <a:defRPr sz="1800"/>
            </a:lvl1pPr>
            <a:lvl2pPr indent="-228600" lvl="1" marL="914400" algn="l">
              <a:spcBef>
                <a:spcPts val="370"/>
              </a:spcBef>
              <a:spcAft>
                <a:spcPts val="0"/>
              </a:spcAft>
              <a:buSzPts val="1020"/>
              <a:buNone/>
              <a:defRPr sz="1200"/>
            </a:lvl2pPr>
            <a:lvl3pPr indent="-228600" lvl="2" marL="1371600" algn="l">
              <a:spcBef>
                <a:spcPts val="370"/>
              </a:spcBef>
              <a:spcAft>
                <a:spcPts val="0"/>
              </a:spcAft>
              <a:buSzPts val="850"/>
              <a:buNone/>
              <a:defRPr sz="1000"/>
            </a:lvl3pPr>
            <a:lvl4pPr indent="-228600" lvl="3" marL="1828800" algn="l">
              <a:spcBef>
                <a:spcPts val="37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370"/>
              </a:spcBef>
              <a:spcAft>
                <a:spcPts val="0"/>
              </a:spcAft>
              <a:buSzPts val="900"/>
              <a:buFont typeface="Libre Baskerville"/>
              <a:buNone/>
              <a:defRPr sz="900"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0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0"/>
          <p:cNvSpPr txBox="1"/>
          <p:nvPr>
            <p:ph idx="11" type="ftr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0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  <p:sp>
        <p:nvSpPr>
          <p:cNvPr id="74" name="Google Shape;74;p20"/>
          <p:cNvSpPr txBox="1"/>
          <p:nvPr>
            <p:ph idx="2" type="body"/>
          </p:nvPr>
        </p:nvSpPr>
        <p:spPr>
          <a:xfrm>
            <a:off x="2971800" y="1600200"/>
            <a:ext cx="571500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indent="-325755" lvl="1" marL="9144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indent="-325755" lvl="2" marL="13716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indent="-320039" lvl="3" marL="1828800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indent="-342900" lvl="4" marL="22860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1"/>
          <p:cNvSpPr txBox="1"/>
          <p:nvPr>
            <p:ph type="title"/>
          </p:nvPr>
        </p:nvSpPr>
        <p:spPr>
          <a:xfrm>
            <a:off x="914400" y="4900550"/>
            <a:ext cx="7315200" cy="52228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Franklin"/>
              <a:buNone/>
              <a:defRPr b="0"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" type="body"/>
          </p:nvPr>
        </p:nvSpPr>
        <p:spPr>
          <a:xfrm>
            <a:off x="914400" y="5445825"/>
            <a:ext cx="7315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580"/>
              </a:spcBef>
              <a:spcAft>
                <a:spcPts val="0"/>
              </a:spcAft>
              <a:buSzPts val="1360"/>
              <a:buFont typeface="Libre Baskerville"/>
              <a:buNone/>
              <a:defRPr sz="1600"/>
            </a:lvl1pPr>
            <a:lvl2pPr indent="-293369" lvl="1" marL="914400" algn="l">
              <a:spcBef>
                <a:spcPts val="370"/>
              </a:spcBef>
              <a:spcAft>
                <a:spcPts val="0"/>
              </a:spcAft>
              <a:buSzPts val="1020"/>
              <a:buChar char="⚫"/>
              <a:defRPr sz="1200"/>
            </a:lvl2pPr>
            <a:lvl3pPr indent="-282575" lvl="2" marL="1371600" algn="l">
              <a:spcBef>
                <a:spcPts val="370"/>
              </a:spcBef>
              <a:spcAft>
                <a:spcPts val="0"/>
              </a:spcAft>
              <a:buSzPts val="850"/>
              <a:buChar char="⚫"/>
              <a:defRPr sz="1000"/>
            </a:lvl3pPr>
            <a:lvl4pPr indent="-274319" lvl="3" marL="1828800" algn="l">
              <a:spcBef>
                <a:spcPts val="370"/>
              </a:spcBef>
              <a:spcAft>
                <a:spcPts val="0"/>
              </a:spcAft>
              <a:buSzPts val="720"/>
              <a:buChar char="⚫"/>
              <a:defRPr sz="900"/>
            </a:lvl4pPr>
            <a:lvl5pPr indent="-285750" lvl="4" marL="2286000" algn="l">
              <a:spcBef>
                <a:spcPts val="370"/>
              </a:spcBef>
              <a:spcAft>
                <a:spcPts val="0"/>
              </a:spcAft>
              <a:buSzPts val="900"/>
              <a:buFont typeface="Libre Baskerville"/>
              <a:buChar char="o"/>
              <a:defRPr sz="900"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21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1"/>
          <p:cNvSpPr txBox="1"/>
          <p:nvPr>
            <p:ph idx="11" type="ftr"/>
          </p:nvPr>
        </p:nvSpPr>
        <p:spPr>
          <a:xfrm>
            <a:off x="914400" y="6172200"/>
            <a:ext cx="3886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1"/>
          <p:cNvSpPr/>
          <p:nvPr>
            <p:ph idx="12" type="sldNum"/>
          </p:nvPr>
        </p:nvSpPr>
        <p:spPr>
          <a:xfrm>
            <a:off x="146304" y="6208776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  <p:sp>
        <p:nvSpPr>
          <p:cNvPr id="81" name="Google Shape;81;p21"/>
          <p:cNvSpPr/>
          <p:nvPr/>
        </p:nvSpPr>
        <p:spPr>
          <a:xfrm flipH="1" rot="10800000">
            <a:off x="68307" y="4683555"/>
            <a:ext cx="9006840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2" name="Google Shape;82;p2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rgbClr val="E6AFA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3" name="Google Shape;83;p21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4" name="Google Shape;84;p21"/>
          <p:cNvSpPr/>
          <p:nvPr>
            <p:ph idx="2" type="pic"/>
          </p:nvPr>
        </p:nvSpPr>
        <p:spPr>
          <a:xfrm>
            <a:off x="68308" y="66675"/>
            <a:ext cx="9001873" cy="4581525"/>
          </a:xfrm>
          <a:prstGeom prst="round2SameRect">
            <a:avLst>
              <a:gd fmla="val 7101" name="adj1"/>
              <a:gd fmla="val 0" name="adj2"/>
            </a:avLst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7" name="Google Shape;7;p12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fmla="val 4929" name="adj"/>
            </a:avLst>
          </a:prstGeom>
          <a:solidFill>
            <a:schemeClr val="lt1"/>
          </a:solidFill>
          <a:ln cap="sq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" name="Google Shape;8;p12"/>
          <p:cNvSpPr txBox="1"/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ibre Franklin"/>
              <a:buNone/>
              <a:defRPr b="0" i="0" sz="40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" name="Google Shape;9;p12"/>
          <p:cNvSpPr txBox="1"/>
          <p:nvPr>
            <p:ph idx="1" type="body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8935" lvl="0" marL="457200" marR="0" rtl="0" algn="l"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ts val="2210"/>
              <a:buFont typeface="Noto Sans Symbols"/>
              <a:buChar char="⚫"/>
              <a:defRPr b="0" i="0" sz="26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indent="-358140" lvl="1" marL="914400" marR="0" rtl="0" algn="l">
              <a:spcBef>
                <a:spcPts val="370"/>
              </a:spcBef>
              <a:spcAft>
                <a:spcPts val="0"/>
              </a:spcAft>
              <a:buClr>
                <a:schemeClr val="accent2"/>
              </a:buClr>
              <a:buSzPts val="2040"/>
              <a:buFont typeface="Noto Sans Symbols"/>
              <a:buChar char="⚫"/>
              <a:defRPr b="0" i="0" sz="24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indent="-336550" lvl="2" marL="1371600" marR="0" rtl="0" algn="l">
              <a:spcBef>
                <a:spcPts val="370"/>
              </a:spcBef>
              <a:spcAft>
                <a:spcPts val="0"/>
              </a:spcAft>
              <a:buClr>
                <a:srgbClr val="E6AFA9"/>
              </a:buClr>
              <a:buSzPts val="17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indent="-330200" lvl="3" marL="1828800" marR="0" rtl="0" algn="l">
              <a:spcBef>
                <a:spcPts val="37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indent="-355600" lvl="4" marL="2286000" marR="0" rtl="0" algn="l">
              <a:spcBef>
                <a:spcPts val="37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Libre Baskerville"/>
              <a:buChar char="o"/>
              <a:defRPr b="0" i="0" sz="20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indent="-342900" lvl="5" marL="2743200" marR="0" rtl="0" algn="l">
              <a:spcBef>
                <a:spcPts val="37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Libre Baskerville"/>
              <a:buChar char="•"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indent="-342900" lvl="6" marL="3200400" marR="0" rtl="0" algn="l">
              <a:spcBef>
                <a:spcPts val="37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Libre Baskerville"/>
              <a:buChar char="•"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indent="-342900" lvl="7" marL="3657600" marR="0" rtl="0" algn="l">
              <a:spcBef>
                <a:spcPts val="370"/>
              </a:spcBef>
              <a:spcAft>
                <a:spcPts val="0"/>
              </a:spcAft>
              <a:buClr>
                <a:srgbClr val="E6AFA9"/>
              </a:buClr>
              <a:buSzPts val="1800"/>
              <a:buFont typeface="Libre Baskerville"/>
              <a:buChar char="•"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indent="-342900" lvl="8" marL="4114800" marR="0" rtl="0" algn="l">
              <a:spcBef>
                <a:spcPts val="370"/>
              </a:spcBef>
              <a:spcAft>
                <a:spcPts val="0"/>
              </a:spcAft>
              <a:buClr>
                <a:srgbClr val="CAABA9"/>
              </a:buClr>
              <a:buSzPts val="1800"/>
              <a:buFont typeface="Libre Baskerville"/>
              <a:buChar char="•"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/>
        </p:txBody>
      </p:sp>
      <p:sp>
        <p:nvSpPr>
          <p:cNvPr id="11" name="Google Shape;11;p12"/>
          <p:cNvSpPr txBox="1"/>
          <p:nvPr>
            <p:ph idx="11" type="ftr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/>
        </p:txBody>
      </p:sp>
      <p:sp>
        <p:nvSpPr>
          <p:cNvPr id="12" name="Google Shape;12;p12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gif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"/>
          <p:cNvSpPr txBox="1"/>
          <p:nvPr>
            <p:ph type="ctrTitle"/>
          </p:nvPr>
        </p:nvSpPr>
        <p:spPr>
          <a:xfrm>
            <a:off x="457200" y="1505930"/>
            <a:ext cx="82296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Libre Franklin"/>
              <a:buNone/>
            </a:pPr>
            <a:r>
              <a:rPr lang="sr-Cyrl-RS"/>
              <a:t>Облик и величина Земље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Libre Franklin"/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Libre Franklin"/>
              <a:buNone/>
            </a:pPr>
            <a:r>
              <a:rPr lang="sr-Cyrl-RS"/>
              <a:t>Ивана Радичевић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&amp;Rcy;&amp;iecy;&amp;zcy;&amp;ucy;&amp;lcy;&amp;tcy;&amp;acy;&amp;tcy; &amp;scy;&amp;lcy;&amp;icy;&amp;kcy;&amp;acy; &amp;zcy;&amp;acy; oblik zemlje" id="152" name="Google Shape;152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1371600"/>
            <a:ext cx="8508788" cy="4343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3" name="Google Shape;153;p10"/>
          <p:cNvCxnSpPr/>
          <p:nvPr/>
        </p:nvCxnSpPr>
        <p:spPr>
          <a:xfrm>
            <a:off x="914400" y="1524000"/>
            <a:ext cx="1600200" cy="6858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54" name="Google Shape;154;p10"/>
          <p:cNvCxnSpPr/>
          <p:nvPr/>
        </p:nvCxnSpPr>
        <p:spPr>
          <a:xfrm flipH="1" rot="5400000">
            <a:off x="7086600" y="4724400"/>
            <a:ext cx="1371600" cy="3048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55" name="Google Shape;155;p10"/>
          <p:cNvCxnSpPr/>
          <p:nvPr/>
        </p:nvCxnSpPr>
        <p:spPr>
          <a:xfrm flipH="1" rot="10800000">
            <a:off x="3276600" y="5638800"/>
            <a:ext cx="1676400" cy="3048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56" name="Google Shape;156;p10"/>
          <p:cNvCxnSpPr/>
          <p:nvPr/>
        </p:nvCxnSpPr>
        <p:spPr>
          <a:xfrm rot="10800000">
            <a:off x="5181600" y="3429000"/>
            <a:ext cx="1219200" cy="9144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57" name="Google Shape;157;p10"/>
          <p:cNvCxnSpPr/>
          <p:nvPr/>
        </p:nvCxnSpPr>
        <p:spPr>
          <a:xfrm rot="5400000">
            <a:off x="6667500" y="1028700"/>
            <a:ext cx="990600" cy="9144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58" name="Google Shape;158;p10"/>
          <p:cNvCxnSpPr/>
          <p:nvPr/>
        </p:nvCxnSpPr>
        <p:spPr>
          <a:xfrm>
            <a:off x="3733800" y="1295400"/>
            <a:ext cx="1600200" cy="6858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59" name="Google Shape;159;p10"/>
          <p:cNvCxnSpPr/>
          <p:nvPr/>
        </p:nvCxnSpPr>
        <p:spPr>
          <a:xfrm>
            <a:off x="1676400" y="3276600"/>
            <a:ext cx="1600200" cy="6858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60" name="Google Shape;160;p10"/>
          <p:cNvCxnSpPr/>
          <p:nvPr/>
        </p:nvCxnSpPr>
        <p:spPr>
          <a:xfrm flipH="1" rot="5400000">
            <a:off x="5753100" y="4381500"/>
            <a:ext cx="2514600" cy="10668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61" name="Google Shape;161;p10"/>
          <p:cNvCxnSpPr/>
          <p:nvPr/>
        </p:nvCxnSpPr>
        <p:spPr>
          <a:xfrm rot="10800000">
            <a:off x="5105400" y="5181600"/>
            <a:ext cx="1295400" cy="9906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62" name="Google Shape;162;p10"/>
          <p:cNvCxnSpPr/>
          <p:nvPr/>
        </p:nvCxnSpPr>
        <p:spPr>
          <a:xfrm>
            <a:off x="3581400" y="838200"/>
            <a:ext cx="1600200" cy="6858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63" name="Google Shape;163;p10"/>
          <p:cNvCxnSpPr/>
          <p:nvPr/>
        </p:nvCxnSpPr>
        <p:spPr>
          <a:xfrm flipH="1" rot="5400000">
            <a:off x="3543300" y="3924300"/>
            <a:ext cx="1066800" cy="762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64" name="Google Shape;164;p10"/>
          <p:cNvCxnSpPr/>
          <p:nvPr/>
        </p:nvCxnSpPr>
        <p:spPr>
          <a:xfrm>
            <a:off x="685800" y="3962400"/>
            <a:ext cx="1600200" cy="6858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65" name="Google Shape;165;p10"/>
          <p:cNvSpPr txBox="1"/>
          <p:nvPr/>
        </p:nvSpPr>
        <p:spPr>
          <a:xfrm>
            <a:off x="533400" y="1066800"/>
            <a:ext cx="19642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r-Cyrl-RS" sz="1800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Северна Америка</a:t>
            </a:r>
            <a:endParaRPr b="1" sz="1800">
              <a:solidFill>
                <a:srgbClr val="FF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66" name="Google Shape;166;p10"/>
          <p:cNvSpPr txBox="1"/>
          <p:nvPr/>
        </p:nvSpPr>
        <p:spPr>
          <a:xfrm>
            <a:off x="2590800" y="6019800"/>
            <a:ext cx="110959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r-Cyrl-RS" sz="1800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Антартик</a:t>
            </a:r>
            <a:endParaRPr b="1" sz="1800">
              <a:solidFill>
                <a:srgbClr val="FF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67" name="Google Shape;167;p10"/>
          <p:cNvSpPr txBox="1"/>
          <p:nvPr/>
        </p:nvSpPr>
        <p:spPr>
          <a:xfrm>
            <a:off x="2819400" y="914400"/>
            <a:ext cx="89479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r-Cyrl-RS" sz="1800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Европа</a:t>
            </a:r>
            <a:endParaRPr b="1" sz="1800">
              <a:solidFill>
                <a:srgbClr val="FF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68" name="Google Shape;168;p10"/>
          <p:cNvSpPr txBox="1"/>
          <p:nvPr/>
        </p:nvSpPr>
        <p:spPr>
          <a:xfrm>
            <a:off x="7315200" y="609600"/>
            <a:ext cx="72327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r-Cyrl-RS" sz="1800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Азија</a:t>
            </a:r>
            <a:endParaRPr b="1" sz="1800">
              <a:solidFill>
                <a:srgbClr val="FF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69" name="Google Shape;169;p10"/>
          <p:cNvSpPr txBox="1"/>
          <p:nvPr/>
        </p:nvSpPr>
        <p:spPr>
          <a:xfrm>
            <a:off x="7543800" y="5562600"/>
            <a:ext cx="126868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r-Cyrl-RS" sz="1800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Аустралија</a:t>
            </a:r>
            <a:endParaRPr b="1" sz="1800">
              <a:solidFill>
                <a:srgbClr val="FF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70" name="Google Shape;170;p10"/>
          <p:cNvSpPr txBox="1"/>
          <p:nvPr/>
        </p:nvSpPr>
        <p:spPr>
          <a:xfrm>
            <a:off x="5638800" y="4419600"/>
            <a:ext cx="95237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r-Cyrl-RS" sz="1800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Африка</a:t>
            </a:r>
            <a:endParaRPr b="1" sz="1800">
              <a:solidFill>
                <a:srgbClr val="FF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71" name="Google Shape;171;p10"/>
          <p:cNvSpPr txBox="1"/>
          <p:nvPr/>
        </p:nvSpPr>
        <p:spPr>
          <a:xfrm>
            <a:off x="533400" y="2819400"/>
            <a:ext cx="173021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r-Cyrl-RS" sz="1800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Јужна Америка</a:t>
            </a:r>
            <a:endParaRPr b="1" sz="1800">
              <a:solidFill>
                <a:srgbClr val="FF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72" name="Google Shape;172;p10"/>
          <p:cNvSpPr txBox="1"/>
          <p:nvPr/>
        </p:nvSpPr>
        <p:spPr>
          <a:xfrm>
            <a:off x="7179744" y="6172200"/>
            <a:ext cx="176484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r-Cyrl-RS" sz="1800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Индијски океан</a:t>
            </a:r>
            <a:endParaRPr b="1" sz="1800">
              <a:solidFill>
                <a:srgbClr val="FF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73" name="Google Shape;173;p10"/>
          <p:cNvSpPr txBox="1"/>
          <p:nvPr/>
        </p:nvSpPr>
        <p:spPr>
          <a:xfrm>
            <a:off x="3200400" y="4495800"/>
            <a:ext cx="173855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r-Cyrl-RS" sz="1800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Атлански океан</a:t>
            </a:r>
            <a:endParaRPr b="1" sz="1800">
              <a:solidFill>
                <a:srgbClr val="FF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74" name="Google Shape;174;p10"/>
          <p:cNvSpPr txBox="1"/>
          <p:nvPr/>
        </p:nvSpPr>
        <p:spPr>
          <a:xfrm>
            <a:off x="0" y="3505200"/>
            <a:ext cx="129099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r-Cyrl-RS" sz="1800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Тихи океан</a:t>
            </a:r>
            <a:endParaRPr b="1" sz="1800">
              <a:solidFill>
                <a:srgbClr val="FF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75" name="Google Shape;175;p10"/>
          <p:cNvSpPr txBox="1"/>
          <p:nvPr/>
        </p:nvSpPr>
        <p:spPr>
          <a:xfrm>
            <a:off x="4953000" y="6172200"/>
            <a:ext cx="224535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r-Cyrl-RS" sz="1800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Јужни-ледени океан</a:t>
            </a:r>
            <a:endParaRPr b="1" sz="1800">
              <a:solidFill>
                <a:srgbClr val="FF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76" name="Google Shape;176;p10"/>
          <p:cNvSpPr txBox="1"/>
          <p:nvPr/>
        </p:nvSpPr>
        <p:spPr>
          <a:xfrm>
            <a:off x="2286000" y="381000"/>
            <a:ext cx="247939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r-Cyrl-RS" sz="1800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Северни-ледени океан</a:t>
            </a:r>
            <a:endParaRPr b="1" sz="1800">
              <a:solidFill>
                <a:srgbClr val="FF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1"/>
          <p:cNvSpPr txBox="1"/>
          <p:nvPr>
            <p:ph idx="1" type="body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2210"/>
              <a:buChar char="⚫"/>
            </a:pPr>
            <a:r>
              <a:rPr lang="sr-Cyrl-RS"/>
              <a:t>Површина земље је 510 000 000 km2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sr-Cyrl-RS"/>
              <a:t>Обим Земље је 40 000 km</a:t>
            </a:r>
            <a:endParaRPr/>
          </a:p>
          <a:p>
            <a:pPr indent="-133985" lvl="0" marL="274320" rtl="0" algn="l">
              <a:spcBef>
                <a:spcPts val="580"/>
              </a:spcBef>
              <a:spcAft>
                <a:spcPts val="0"/>
              </a:spcAft>
              <a:buSzPts val="2210"/>
              <a:buNone/>
            </a:pPr>
            <a:r>
              <a:t/>
            </a:r>
            <a:endParaRPr/>
          </a:p>
        </p:txBody>
      </p:sp>
      <p:pic>
        <p:nvPicPr>
          <p:cNvPr descr="&amp;Rcy;&amp;iecy;&amp;zcy;&amp;ucy;&amp;lcy;&amp;tcy;&amp;acy;&amp;tcy; &amp;scy;&amp;lcy;&amp;icy;&amp;kcy;&amp;acy; &amp;zcy;&amp;acy; oblik zemlje" id="182" name="Google Shape;182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90800" y="2590800"/>
            <a:ext cx="3286125" cy="3743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"/>
          <p:cNvSpPr txBox="1"/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ibre Franklin"/>
              <a:buNone/>
            </a:pPr>
            <a:r>
              <a:rPr lang="sr-Cyrl-RS"/>
              <a:t>Некада су људи мислили...</a:t>
            </a:r>
            <a:endParaRPr/>
          </a:p>
        </p:txBody>
      </p:sp>
      <p:pic>
        <p:nvPicPr>
          <p:cNvPr descr="&amp;Rcy;&amp;iecy;&amp;zcy;&amp;ucy;&amp;lcy;&amp;tcy;&amp;acy;&amp;tcy; &amp;scy;&amp;lcy;&amp;icy;&amp;kcy;&amp;acy; &amp;zcy;&amp;acy; oblik zemlje" id="107" name="Google Shape;10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2999" y="1752600"/>
            <a:ext cx="6906001" cy="472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&amp;Rcy;&amp;iecy;&amp;zcy;&amp;ucy;&amp;lcy;&amp;tcy;&amp;acy;&amp;tcy; &amp;scy;&amp;lcy;&amp;icy;&amp;kcy;&amp;acy; &amp;zcy;&amp;acy; oblik zemlje" id="112" name="Google Shape;11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228600"/>
            <a:ext cx="8382000" cy="65056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&amp;Rcy;&amp;iecy;&amp;zcy;&amp;ucy;&amp;lcy;&amp;tcy;&amp;acy;&amp;tcy; &amp;scy;&amp;lcy;&amp;icy;&amp;kcy;&amp;acy; &amp;zcy;&amp;acy; oblik zemlje" id="117" name="Google Shape;11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400" y="304800"/>
            <a:ext cx="4419600" cy="598932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4"/>
          <p:cNvSpPr txBox="1"/>
          <p:nvPr/>
        </p:nvSpPr>
        <p:spPr>
          <a:xfrm>
            <a:off x="5486400" y="4800600"/>
            <a:ext cx="30480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sr-Cyrl-RS" sz="40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Али....</a:t>
            </a:r>
            <a:endParaRPr sz="40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"/>
          <p:cNvSpPr txBox="1"/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ibre Franklin"/>
              <a:buNone/>
            </a:pPr>
            <a:r>
              <a:rPr lang="sr-Cyrl-RS"/>
              <a:t>Први докази да је Земља округла</a:t>
            </a:r>
            <a:endParaRPr/>
          </a:p>
        </p:txBody>
      </p:sp>
      <p:sp>
        <p:nvSpPr>
          <p:cNvPr id="124" name="Google Shape;124;p5"/>
          <p:cNvSpPr txBox="1"/>
          <p:nvPr>
            <p:ph idx="1" type="body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2210"/>
              <a:buChar char="⚫"/>
            </a:pPr>
            <a:r>
              <a:rPr lang="sr-Cyrl-RS"/>
              <a:t>Помрачење Месеца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sr-Cyrl-RS"/>
              <a:t>Брод на хоризонту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sr-Cyrl-RS"/>
              <a:t>Угао под којим падају сунчеви зраци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sr-Cyrl-RS"/>
              <a:t>Ширење видика при повећању надморске висине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sr-Cyrl-RS"/>
              <a:t>Магеланово путовање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&amp;Rcy;&amp;iecy;&amp;zcy;&amp;ucy;&amp;lcy;&amp;tcy;&amp;acy;&amp;tcy; &amp;scy;&amp;lcy;&amp;icy;&amp;kcy;&amp;acy; &amp;zcy;&amp;acy; oblik zemlje" id="129" name="Google Shape;12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9200" y="228600"/>
            <a:ext cx="6400800" cy="640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"/>
          <p:cNvSpPr txBox="1"/>
          <p:nvPr>
            <p:ph idx="1" type="subTitle"/>
          </p:nvPr>
        </p:nvSpPr>
        <p:spPr>
          <a:xfrm>
            <a:off x="1295400" y="3200400"/>
            <a:ext cx="6400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40335" lvl="0" marL="0" rtl="0" algn="ctr">
              <a:spcBef>
                <a:spcPts val="0"/>
              </a:spcBef>
              <a:spcAft>
                <a:spcPts val="0"/>
              </a:spcAft>
              <a:buSzPts val="2210"/>
              <a:buFont typeface="Arial"/>
              <a:buChar char="•"/>
            </a:pPr>
            <a:r>
              <a:rPr lang="sr-Cyrl-RS"/>
              <a:t>Елипсоида</a:t>
            </a:r>
            <a:endParaRPr/>
          </a:p>
          <a:p>
            <a:pPr indent="-140335" lvl="0" marL="0" rtl="0" algn="ctr">
              <a:spcBef>
                <a:spcPts val="580"/>
              </a:spcBef>
              <a:spcAft>
                <a:spcPts val="0"/>
              </a:spcAft>
              <a:buSzPts val="2210"/>
              <a:buFont typeface="Arial"/>
              <a:buChar char="•"/>
            </a:pPr>
            <a:r>
              <a:rPr lang="sr-Cyrl-RS"/>
              <a:t>Геоида</a:t>
            </a:r>
            <a:endParaRPr/>
          </a:p>
          <a:p>
            <a:pPr indent="0" lvl="0" marL="0" rtl="0" algn="ctr">
              <a:spcBef>
                <a:spcPts val="580"/>
              </a:spcBef>
              <a:spcAft>
                <a:spcPts val="0"/>
              </a:spcAft>
              <a:buSzPts val="2210"/>
              <a:buNone/>
            </a:pPr>
            <a:r>
              <a:t/>
            </a:r>
            <a:endParaRPr/>
          </a:p>
        </p:txBody>
      </p:sp>
      <p:sp>
        <p:nvSpPr>
          <p:cNvPr id="135" name="Google Shape;135;p7"/>
          <p:cNvSpPr txBox="1"/>
          <p:nvPr>
            <p:ph type="ctrTitle"/>
          </p:nvPr>
        </p:nvSpPr>
        <p:spPr>
          <a:xfrm>
            <a:off x="457200" y="1505930"/>
            <a:ext cx="82296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Libre Franklin"/>
              <a:buNone/>
            </a:pPr>
            <a:r>
              <a:rPr lang="sr-Cyrl-RS"/>
              <a:t>Земља има облик....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"/>
          <p:cNvSpPr txBox="1"/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Libre Franklin"/>
              <a:buNone/>
            </a:pPr>
            <a:r>
              <a:rPr lang="sr-Cyrl-RS"/>
              <a:t>Знамо да је спљоштена на половима...</a:t>
            </a:r>
            <a:endParaRPr/>
          </a:p>
        </p:txBody>
      </p:sp>
      <p:pic>
        <p:nvPicPr>
          <p:cNvPr descr="&amp;Rcy;&amp;iecy;&amp;zcy;&amp;ucy;&amp;lcy;&amp;tcy;&amp;acy;&amp;tcy; &amp;scy;&amp;lcy;&amp;icy;&amp;kcy;&amp;acy; &amp;zcy;&amp;acy; oblik zemlje" id="141" name="Google Shape;14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7800" y="1524000"/>
            <a:ext cx="6594802" cy="495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9"/>
          <p:cNvSpPr txBox="1"/>
          <p:nvPr>
            <p:ph idx="1" type="subTitle"/>
          </p:nvPr>
        </p:nvSpPr>
        <p:spPr>
          <a:xfrm>
            <a:off x="1295400" y="3200400"/>
            <a:ext cx="6400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40335" lvl="0" marL="0" rtl="0" algn="ctr">
              <a:spcBef>
                <a:spcPts val="0"/>
              </a:spcBef>
              <a:spcAft>
                <a:spcPts val="0"/>
              </a:spcAft>
              <a:buSzPts val="2210"/>
              <a:buFont typeface="Arial"/>
              <a:buChar char="•"/>
            </a:pPr>
            <a:r>
              <a:rPr lang="sr-Cyrl-RS"/>
              <a:t>71% воде</a:t>
            </a:r>
            <a:endParaRPr/>
          </a:p>
          <a:p>
            <a:pPr indent="-140335" lvl="0" marL="0" rtl="0" algn="ctr">
              <a:spcBef>
                <a:spcPts val="580"/>
              </a:spcBef>
              <a:spcAft>
                <a:spcPts val="0"/>
              </a:spcAft>
              <a:buSzPts val="2210"/>
              <a:buFont typeface="Arial"/>
              <a:buChar char="•"/>
            </a:pPr>
            <a:r>
              <a:rPr lang="sr-Cyrl-RS"/>
              <a:t>29% копна</a:t>
            </a:r>
            <a:endParaRPr/>
          </a:p>
        </p:txBody>
      </p:sp>
      <p:sp>
        <p:nvSpPr>
          <p:cNvPr id="147" name="Google Shape;147;p9"/>
          <p:cNvSpPr txBox="1"/>
          <p:nvPr>
            <p:ph type="ctrTitle"/>
          </p:nvPr>
        </p:nvSpPr>
        <p:spPr>
          <a:xfrm>
            <a:off x="457200" y="1505930"/>
            <a:ext cx="82296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Libre Franklin"/>
              <a:buNone/>
            </a:pPr>
            <a:r>
              <a:rPr lang="sr-Cyrl-RS"/>
              <a:t>Распоред копна и мора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Equity">
  <a:themeElements>
    <a:clrScheme name="Equity">
      <a:dk1>
        <a:srgbClr val="000000"/>
      </a:dk1>
      <a:lt1>
        <a:srgbClr val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2016-10-24T08:03:58Z</dcterms:created>
  <dc:creator>PC</dc:creator>
</cp:coreProperties>
</file>