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8" r:id="rId3"/>
    <p:sldId id="257" r:id="rId4"/>
    <p:sldId id="268" r:id="rId5"/>
    <p:sldId id="263" r:id="rId6"/>
    <p:sldId id="267" r:id="rId7"/>
    <p:sldId id="260" r:id="rId8"/>
    <p:sldId id="259" r:id="rId9"/>
    <p:sldId id="269" r:id="rId10"/>
    <p:sldId id="264" r:id="rId11"/>
    <p:sldId id="271" r:id="rId12"/>
    <p:sldId id="262" r:id="rId13"/>
    <p:sldId id="261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-29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8T16:18:38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8T16:34:32.5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March 16,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812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March 16,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9997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March 16,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229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March 16,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671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March 16,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728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March 16, 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35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March 16,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593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March 16,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493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March 16,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899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March 16,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62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March 16,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95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xmlns="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March 16, 2025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xmlns="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2760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50" r:id="rId7"/>
    <p:sldLayoutId id="2147483746" r:id="rId8"/>
    <p:sldLayoutId id="2147483747" r:id="rId9"/>
    <p:sldLayoutId id="2147483748" r:id="rId10"/>
    <p:sldLayoutId id="2147483749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7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sr.wikipedia.org/wiki/1010" TargetMode="External"/><Relationship Id="rId13" Type="http://schemas.openxmlformats.org/officeDocument/2006/relationships/hyperlink" Target="https://sr.wikipedia.org/wiki/%D0%A1%D1%98%D0%B5%D0%B4%D0%B8%D1%9A%D0%B5%D0%BD%D0%B5_%D0%90%D0%BC%D0%B5%D1%80%D0%B8%D1%87%D0%BA%D0%B5_%D0%94%D1%80%D0%B6%D0%B0%D0%B2%D0%B5" TargetMode="External"/><Relationship Id="rId3" Type="http://schemas.openxmlformats.org/officeDocument/2006/relationships/hyperlink" Target="https://sr.wikipedia.org/wiki/%D0%92%D0%B8%D1%98%D0%B5%D1%82%D0%BD%D0%B0%D0%BC" TargetMode="External"/><Relationship Id="rId7" Type="http://schemas.openxmlformats.org/officeDocument/2006/relationships/hyperlink" Target="https://sr.wikipedia.org/wiki/%D0%9C%D0%BE%D0%BD%D1%81%D1%83%D0%BD%D1%81%D0%BA%D0%B0_%D0%BA%D0%BB%D0%B8%D0%BC%D0%B0" TargetMode="External"/><Relationship Id="rId12" Type="http://schemas.openxmlformats.org/officeDocument/2006/relationships/hyperlink" Target="https://sr.wikipedia.org/wiki/%D0%92%D0%B8%D1%98%D0%B5%D1%82%D0%BD%D0%B0%D0%BC%D1%81%D0%BA%D0%B8_%D1%80%D0%B0%D1%82" TargetMode="External"/><Relationship Id="rId2" Type="http://schemas.openxmlformats.org/officeDocument/2006/relationships/hyperlink" Target="https://sr.wikipedia.org/wiki/%D0%93%D0%BB%D0%B0%D0%B2%D0%BD%D0%B8_%D0%B3%D1%80%D0%B0%D0%B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r.wikipedia.org/wiki/%D0%A2%D0%BE%D0%BD%D0%BA%D0%B8%D0%BD%D1%88%D0%BA%D0%B8_%D0%B7%D0%B0%D0%BB%D0%B8%D0%B2" TargetMode="External"/><Relationship Id="rId11" Type="http://schemas.openxmlformats.org/officeDocument/2006/relationships/hyperlink" Target="https://sr.wikipedia.org/wiki/%D0%A1%D0%B5%D0%B2%D0%B5%D1%80%D0%BD%D0%B8_%D0%92%D0%B8%D1%98%D0%B5%D1%82%D0%BD%D0%B0%D0%BC" TargetMode="External"/><Relationship Id="rId5" Type="http://schemas.openxmlformats.org/officeDocument/2006/relationships/hyperlink" Target="https://sr.wikipedia.org/wiki/%D0%A6%D1%80%D0%B2%D0%B5%D0%BD%D0%B0_%D1%80%D0%B5%D0%BA%D0%B0" TargetMode="External"/><Relationship Id="rId10" Type="http://schemas.openxmlformats.org/officeDocument/2006/relationships/hyperlink" Target="https://sr.wikipedia.org/wiki/%D0%A4%D1%80%D0%B0%D0%BD%D1%86%D1%83%D1%81%D0%BA%D0%B0_%D0%98%D0%BD%D0%B4%D0%BE%D0%BA%D0%B8%D0%BD%D0%B0" TargetMode="External"/><Relationship Id="rId4" Type="http://schemas.openxmlformats.org/officeDocument/2006/relationships/hyperlink" Target="https://sr.wikipedia.org/wiki/2008" TargetMode="External"/><Relationship Id="rId9" Type="http://schemas.openxmlformats.org/officeDocument/2006/relationships/hyperlink" Target="https://sr.wikipedia.org/wiki/%D0%A5%D1%83%D0%B5" TargetMode="External"/><Relationship Id="rId14" Type="http://schemas.openxmlformats.org/officeDocument/2006/relationships/hyperlink" Target="https://sr.wikipedia.org/wiki/%D0%9F%D0%B0%D0%B3%D0%BE%D0%B4%D0%B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customXml" Target="../ink/ink2.xm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sr.wikipedia.org/w/index.php?title=Sir_Thomas_Stamford_Raffles&amp;action=edit&amp;redlink=1" TargetMode="External"/><Relationship Id="rId13" Type="http://schemas.openxmlformats.org/officeDocument/2006/relationships/hyperlink" Target="https://sr.wikipedia.org/w/index.php?title=Singapore_in_Malaysia&amp;action=edit&amp;redlink=1" TargetMode="External"/><Relationship Id="rId18" Type="http://schemas.openxmlformats.org/officeDocument/2006/relationships/hyperlink" Target="https://sr.wikipedia.org/wiki/%D0%9F%D1%80%D0%B8%D0%B2%D1%80%D0%B5%D0%B4%D0%BD%D0%B8_%D1%80%D0%B0%D0%B7%D0%B2%D0%BE%D1%98" TargetMode="External"/><Relationship Id="rId3" Type="http://schemas.openxmlformats.org/officeDocument/2006/relationships/hyperlink" Target="https://sr.wikipedia.org/w/index.php?title=Kingdom_of_Singapura&amp;action=edit&amp;redlink=1" TargetMode="External"/><Relationship Id="rId21" Type="http://schemas.openxmlformats.org/officeDocument/2006/relationships/hyperlink" Target="https://sr.wikipedia.org/wiki/%D0%88%D0%B0%D0%BF%D0%B0%D0%BD" TargetMode="External"/><Relationship Id="rId7" Type="http://schemas.openxmlformats.org/officeDocument/2006/relationships/hyperlink" Target="https://sr.wikipedia.org/w/index.php?title=Johor_Sultanate&amp;action=edit&amp;redlink=1" TargetMode="External"/><Relationship Id="rId12" Type="http://schemas.openxmlformats.org/officeDocument/2006/relationships/hyperlink" Target="https://sr.wikipedia.org/w/index.php?title=Self-governance&amp;action=edit&amp;redlink=1" TargetMode="External"/><Relationship Id="rId17" Type="http://schemas.openxmlformats.org/officeDocument/2006/relationships/hyperlink" Target="https://sr.wikipedia.org/w/index.php?title=Alliance_Party_(Malaysia)&amp;action=edit&amp;redlink=1" TargetMode="External"/><Relationship Id="rId2" Type="http://schemas.openxmlformats.org/officeDocument/2006/relationships/hyperlink" Target="https://sr.wikipedia.org/wiki/%D0%A1%D0%B8%D0%BD%D0%B3%D0%B0%D0%BF%D1%83%D1%80" TargetMode="External"/><Relationship Id="rId16" Type="http://schemas.openxmlformats.org/officeDocument/2006/relationships/hyperlink" Target="https://sr.wikipedia.org/w/index.php?title=People's_Action_Party&amp;action=edit&amp;redlink=1" TargetMode="External"/><Relationship Id="rId20" Type="http://schemas.openxmlformats.org/officeDocument/2006/relationships/hyperlink" Target="https://sr.wikipedia.org/wiki/International_tra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r.wikipedia.org/wiki/Malacca_Sultanate" TargetMode="External"/><Relationship Id="rId11" Type="http://schemas.openxmlformats.org/officeDocument/2006/relationships/hyperlink" Target="https://sr.wikipedia.org/wiki/Empire_of_Japan" TargetMode="External"/><Relationship Id="rId5" Type="http://schemas.openxmlformats.org/officeDocument/2006/relationships/hyperlink" Target="https://sr.wikipedia.org/wiki/%D0%9C%D0%B0%D1%9F%D0%B0%D0%BF%D0%B0%D1%85%D0%B8%D1%82" TargetMode="External"/><Relationship Id="rId15" Type="http://schemas.openxmlformats.org/officeDocument/2006/relationships/hyperlink" Target="https://sr.wikipedia.org/wiki/%D0%9C%D0%B0%D0%BB%D0%B5%D0%B7%D0%B8%D1%98%D0%B0" TargetMode="External"/><Relationship Id="rId10" Type="http://schemas.openxmlformats.org/officeDocument/2006/relationships/hyperlink" Target="https://sr.wikipedia.org/wiki/%D0%94%D1%80%D1%83%D0%B3%D0%B8_%D1%81%D0%B2%D0%B5%D1%82%D1%81%D0%BA%D0%B8_%D1%80%D0%B0%D1%82" TargetMode="External"/><Relationship Id="rId19" Type="http://schemas.openxmlformats.org/officeDocument/2006/relationships/hyperlink" Target="https://sr.wikipedia.org/wiki/Market_economy" TargetMode="External"/><Relationship Id="rId4" Type="http://schemas.openxmlformats.org/officeDocument/2006/relationships/hyperlink" Target="https://sr.wikipedia.org/w/index.php?title=Parameswara_(king)&amp;action=edit&amp;redlink=1" TargetMode="External"/><Relationship Id="rId9" Type="http://schemas.openxmlformats.org/officeDocument/2006/relationships/hyperlink" Target="https://sr.wikipedia.org/w/index.php?title=Founding_of_modern_Singapore&amp;action=edit&amp;redlink=1" TargetMode="External"/><Relationship Id="rId14" Type="http://schemas.openxmlformats.org/officeDocument/2006/relationships/hyperlink" Target="https://sr.wikipedia.org/wiki/%D0%9C%D0%B0%D0%BB%D0%B0%D1%98%D1%81%D0%BA%D0%B0_%D1%84%D0%B5%D0%B4%D0%B5%D1%80%D0%B0%D1%86%D0%B8%D1%98%D0%B0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sr.wikipedia.org/wiki/%D0%A2%D1%83%D1%80%D0%B8%D0%B7%D0%B0%D0%BC" TargetMode="External"/><Relationship Id="rId13" Type="http://schemas.openxmlformats.org/officeDocument/2006/relationships/image" Target="../media/image16.png"/><Relationship Id="rId3" Type="http://schemas.openxmlformats.org/officeDocument/2006/relationships/hyperlink" Target="https://sr.wikipedia.org/wiki/%D0%A7%D0%B0%D0%BE_%D0%9F%D1%80%D0%B0%D1%98%D0%B0" TargetMode="External"/><Relationship Id="rId7" Type="http://schemas.openxmlformats.org/officeDocument/2006/relationships/hyperlink" Target="https://sr.wikipedia.org/wiki/%D0%A5%D0%BE%D0%BD%D0%B3%D0%BA%D0%BE%D0%BD%D0%B3" TargetMode="External"/><Relationship Id="rId12" Type="http://schemas.openxmlformats.org/officeDocument/2006/relationships/hyperlink" Target="https://sr.wikipedia.org/wiki/%D0%94%D0%B0%D1%82%D0%BE%D1%82%D0%B5%D0%BA%D0%B0:Th-Krung_Thep_Maha_Nakhon.ogg" TargetMode="External"/><Relationship Id="rId2" Type="http://schemas.openxmlformats.org/officeDocument/2006/relationships/hyperlink" Target="https://sr.wikipedia.org/wiki/%D0%A2%D0%B0%D1%98%D0%BB%D0%B0%D0%BD%D0%B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r.wikipedia.org/wiki/%D0%A1%D0%B8%D0%BD%D0%B3%D0%B0%D0%BF%D1%83%D1%80" TargetMode="External"/><Relationship Id="rId11" Type="http://schemas.openxmlformats.org/officeDocument/2006/relationships/hyperlink" Target="https://sr.wikipedia.org/wiki/%D0%91%D1%83%D0%B4%D0%B8%D0%B7%D0%B0%D0%BC" TargetMode="External"/><Relationship Id="rId5" Type="http://schemas.openxmlformats.org/officeDocument/2006/relationships/hyperlink" Target="https://sr.wikipedia.org/wiki/%D0%88%D1%83%D0%B3%D0%BE%D0%B8%D1%81%D1%82%D0%BE%D1%87%D0%BD%D0%B0_%D0%90%D0%B7%D0%B8%D1%98%D0%B0" TargetMode="External"/><Relationship Id="rId10" Type="http://schemas.openxmlformats.org/officeDocument/2006/relationships/hyperlink" Target="https://sr.wikipedia.org/wiki/%D0%A3%D0%BD%D0%B8%D0%B2%D0%B5%D1%80%D0%B7%D0%B8%D1%82%D0%B5%D1%82" TargetMode="External"/><Relationship Id="rId4" Type="http://schemas.openxmlformats.org/officeDocument/2006/relationships/hyperlink" Target="https://sr.wikipedia.org/wiki/%D0%A2%D0%B0%D1%98%D0%BB%D0%B0%D0%BD%D0%B4%D1%81%D0%BA%D0%B8_%D0%B7%D0%B0%D0%BB%D0%B8%D0%B2" TargetMode="External"/><Relationship Id="rId9" Type="http://schemas.openxmlformats.org/officeDocument/2006/relationships/hyperlink" Target="https://sr.wikipedia.org/wiki/%D0%9F%D0%BE%D0%BB%D0%B8%D1%82%D0%B8%D0%BA%D0%B0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0E91F5CA-B392-444C-88E3-BF5BAAEBDE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w Angle View Of Clouds In Sky">
            <a:extLst>
              <a:ext uri="{FF2B5EF4-FFF2-40B4-BE49-F238E27FC236}">
                <a16:creationId xmlns:a16="http://schemas.microsoft.com/office/drawing/2014/main" xmlns="" id="{CACBCA26-B8FF-799E-58B4-93C68C624B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97" b="10134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C792EE87-4150-454F-8312-283882EFBE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99932"/>
            <a:ext cx="12191999" cy="4934490"/>
          </a:xfrm>
          <a:prstGeom prst="rect">
            <a:avLst/>
          </a:prstGeom>
          <a:gradFill flip="none" rotWithShape="1">
            <a:gsLst>
              <a:gs pos="50000">
                <a:srgbClr val="000000">
                  <a:alpha val="40784"/>
                </a:srgbClr>
              </a:gs>
              <a:gs pos="80000">
                <a:srgbClr val="000000">
                  <a:alpha val="28000"/>
                </a:srgbClr>
              </a:gs>
              <a:gs pos="0">
                <a:srgbClr val="000000">
                  <a:alpha val="0"/>
                </a:srgbClr>
              </a:gs>
              <a:gs pos="20000">
                <a:srgbClr val="000000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A8A271-6E3D-D395-0875-2A1990116B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7040" y="1122362"/>
            <a:ext cx="8376514" cy="2494295"/>
          </a:xfrm>
        </p:spPr>
        <p:txBody>
          <a:bodyPr>
            <a:normAutofit/>
          </a:bodyPr>
          <a:lstStyle/>
          <a:p>
            <a:r>
              <a:rPr lang="sr-Cyrl-RS" b="1" dirty="0">
                <a:solidFill>
                  <a:srgbClr val="FFFFFF"/>
                </a:solidFill>
              </a:rPr>
              <a:t>Моје путовање </a:t>
            </a:r>
            <a:r>
              <a:rPr lang="sr-Cyrl-RS" b="1" dirty="0" smtClean="0">
                <a:solidFill>
                  <a:srgbClr val="FFFFFF"/>
                </a:solidFill>
              </a:rPr>
              <a:t>азијом</a:t>
            </a:r>
            <a:br>
              <a:rPr lang="sr-Cyrl-RS" b="1" dirty="0" smtClean="0">
                <a:solidFill>
                  <a:srgbClr val="FFFFFF"/>
                </a:solidFill>
              </a:rPr>
            </a:br>
            <a:r>
              <a:rPr lang="sr-Cyrl-RS" b="1" dirty="0" smtClean="0">
                <a:solidFill>
                  <a:srgbClr val="FFFFFF"/>
                </a:solidFill>
              </a:rPr>
              <a:t>(Сингапур, бангкок, ханој)</a:t>
            </a:r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CFD914D-42CD-10EA-EB54-D12EFA9E0E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29803" y="3772789"/>
            <a:ext cx="6141493" cy="1215470"/>
          </a:xfrm>
        </p:spPr>
        <p:txBody>
          <a:bodyPr>
            <a:normAutofit/>
          </a:bodyPr>
          <a:lstStyle/>
          <a:p>
            <a:r>
              <a:rPr lang="sr-Cyrl-RS" dirty="0">
                <a:solidFill>
                  <a:srgbClr val="FFFFFF"/>
                </a:solidFill>
              </a:rPr>
              <a:t>Андреа </a:t>
            </a:r>
            <a:r>
              <a:rPr lang="sr-Cyrl-RS" dirty="0" smtClean="0">
                <a:solidFill>
                  <a:srgbClr val="FFFFFF"/>
                </a:solidFill>
              </a:rPr>
              <a:t>Шулејић, Петра </a:t>
            </a:r>
            <a:r>
              <a:rPr lang="sr-Cyrl-RS" dirty="0">
                <a:solidFill>
                  <a:srgbClr val="FFFFFF"/>
                </a:solidFill>
              </a:rPr>
              <a:t>Станковић</a:t>
            </a:r>
            <a:r>
              <a:rPr lang="sr-Cyrl-RS" dirty="0" smtClean="0">
                <a:solidFill>
                  <a:srgbClr val="FFFFFF"/>
                </a:solidFill>
              </a:rPr>
              <a:t>,</a:t>
            </a:r>
          </a:p>
          <a:p>
            <a:r>
              <a:rPr lang="sr-Cyrl-RS" dirty="0" smtClean="0">
                <a:solidFill>
                  <a:srgbClr val="FFFFFF"/>
                </a:solidFill>
              </a:rPr>
              <a:t>Хелена </a:t>
            </a:r>
            <a:r>
              <a:rPr lang="sr-Cyrl-RS" dirty="0">
                <a:solidFill>
                  <a:srgbClr val="FFFFFF"/>
                </a:solidFill>
              </a:rPr>
              <a:t>Лукић</a:t>
            </a:r>
            <a:r>
              <a:rPr lang="sr-Cyrl-RS" dirty="0" smtClean="0">
                <a:solidFill>
                  <a:srgbClr val="FFFFFF"/>
                </a:solidFill>
              </a:rPr>
              <a:t>, Софија Милановић - 7/2</a:t>
            </a:r>
            <a:endParaRPr lang="sr-Cyrl-R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xmlns="" id="{EA21D066-7EC1-44B4-8CF9-85511FDFCA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-1"/>
            <a:ext cx="7890120" cy="735601"/>
          </a:xfrm>
          <a:custGeom>
            <a:avLst/>
            <a:gdLst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906706 w 10678681"/>
              <a:gd name="connsiteY64" fmla="*/ 1027961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906706 w 10678681"/>
              <a:gd name="connsiteY64" fmla="*/ 1027961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392549 w 10678681"/>
              <a:gd name="connsiteY67" fmla="*/ 1032948 h 1357700"/>
              <a:gd name="connsiteX68" fmla="*/ 6327795 w 10678681"/>
              <a:gd name="connsiteY68" fmla="*/ 108814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537768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905913 w 10678681"/>
              <a:gd name="connsiteY86" fmla="*/ 1224477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905913 w 10678681"/>
              <a:gd name="connsiteY86" fmla="*/ 1224477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064614 w 10678681"/>
              <a:gd name="connsiteY106" fmla="*/ 1296118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36582 w 10678681"/>
              <a:gd name="connsiteY105" fmla="*/ 1287687 h 1357700"/>
              <a:gd name="connsiteX106" fmla="*/ 4064614 w 10678681"/>
              <a:gd name="connsiteY106" fmla="*/ 1296118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64639 w 10678681"/>
              <a:gd name="connsiteY65" fmla="*/ 1017831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64639 w 10678681"/>
              <a:gd name="connsiteY65" fmla="*/ 1017831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87090 w 10678681"/>
              <a:gd name="connsiteY65" fmla="*/ 1063250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98314 w 10678681"/>
              <a:gd name="connsiteY44" fmla="*/ 989899 h 1357700"/>
              <a:gd name="connsiteX45" fmla="*/ 7277477 w 10678681"/>
              <a:gd name="connsiteY45" fmla="*/ 990571 h 1357700"/>
              <a:gd name="connsiteX46" fmla="*/ 7269396 w 10678681"/>
              <a:gd name="connsiteY46" fmla="*/ 989282 h 1357700"/>
              <a:gd name="connsiteX47" fmla="*/ 7258094 w 10678681"/>
              <a:gd name="connsiteY47" fmla="*/ 990679 h 1357700"/>
              <a:gd name="connsiteX48" fmla="*/ 7257893 w 10678681"/>
              <a:gd name="connsiteY48" fmla="*/ 991204 h 1357700"/>
              <a:gd name="connsiteX49" fmla="*/ 7247153 w 10678681"/>
              <a:gd name="connsiteY49" fmla="*/ 991550 h 1357700"/>
              <a:gd name="connsiteX50" fmla="*/ 7193612 w 10678681"/>
              <a:gd name="connsiteY50" fmla="*/ 987042 h 1357700"/>
              <a:gd name="connsiteX51" fmla="*/ 7132632 w 10678681"/>
              <a:gd name="connsiteY51" fmla="*/ 1042036 h 1357700"/>
              <a:gd name="connsiteX52" fmla="*/ 7105610 w 10678681"/>
              <a:gd name="connsiteY52" fmla="*/ 1053537 h 1357700"/>
              <a:gd name="connsiteX53" fmla="*/ 7091599 w 10678681"/>
              <a:gd name="connsiteY53" fmla="*/ 1062302 h 1357700"/>
              <a:gd name="connsiteX54" fmla="*/ 7090998 w 10678681"/>
              <a:gd name="connsiteY54" fmla="*/ 1064540 h 1357700"/>
              <a:gd name="connsiteX55" fmla="*/ 7039634 w 10678681"/>
              <a:gd name="connsiteY55" fmla="*/ 1059971 h 1357700"/>
              <a:gd name="connsiteX56" fmla="*/ 7033445 w 10678681"/>
              <a:gd name="connsiteY56" fmla="*/ 1063314 h 1357700"/>
              <a:gd name="connsiteX57" fmla="*/ 6999157 w 10678681"/>
              <a:gd name="connsiteY57" fmla="*/ 1055282 h 1357700"/>
              <a:gd name="connsiteX58" fmla="*/ 6981874 w 10678681"/>
              <a:gd name="connsiteY58" fmla="*/ 1053827 h 1357700"/>
              <a:gd name="connsiteX59" fmla="*/ 6976102 w 10678681"/>
              <a:gd name="connsiteY59" fmla="*/ 1047854 h 1357700"/>
              <a:gd name="connsiteX60" fmla="*/ 6951040 w 10678681"/>
              <a:gd name="connsiteY60" fmla="*/ 1048531 h 1357700"/>
              <a:gd name="connsiteX61" fmla="*/ 6948497 w 10678681"/>
              <a:gd name="connsiteY61" fmla="*/ 1050706 h 1357700"/>
              <a:gd name="connsiteX62" fmla="*/ 6926582 w 10678681"/>
              <a:gd name="connsiteY62" fmla="*/ 1043462 h 1357700"/>
              <a:gd name="connsiteX63" fmla="*/ 6833743 w 10678681"/>
              <a:gd name="connsiteY63" fmla="*/ 1027960 h 1357700"/>
              <a:gd name="connsiteX64" fmla="*/ 6687090 w 10678681"/>
              <a:gd name="connsiteY64" fmla="*/ 1063250 h 1357700"/>
              <a:gd name="connsiteX65" fmla="*/ 6437450 w 10678681"/>
              <a:gd name="connsiteY65" fmla="*/ 1101075 h 1357700"/>
              <a:gd name="connsiteX66" fmla="*/ 6327795 w 10678681"/>
              <a:gd name="connsiteY66" fmla="*/ 1088142 h 1357700"/>
              <a:gd name="connsiteX67" fmla="*/ 6136549 w 10678681"/>
              <a:gd name="connsiteY67" fmla="*/ 1100268 h 1357700"/>
              <a:gd name="connsiteX68" fmla="*/ 6004655 w 10678681"/>
              <a:gd name="connsiteY68" fmla="*/ 1114946 h 1357700"/>
              <a:gd name="connsiteX69" fmla="*/ 5936643 w 10678681"/>
              <a:gd name="connsiteY69" fmla="*/ 1095428 h 1357700"/>
              <a:gd name="connsiteX70" fmla="*/ 5912484 w 10678681"/>
              <a:gd name="connsiteY70" fmla="*/ 1112624 h 1357700"/>
              <a:gd name="connsiteX71" fmla="*/ 5908387 w 10678681"/>
              <a:gd name="connsiteY71" fmla="*/ 1116018 h 1357700"/>
              <a:gd name="connsiteX72" fmla="*/ 5890495 w 10678681"/>
              <a:gd name="connsiteY72" fmla="*/ 1120268 h 1357700"/>
              <a:gd name="connsiteX73" fmla="*/ 5887318 w 10678681"/>
              <a:gd name="connsiteY73" fmla="*/ 1133134 h 1357700"/>
              <a:gd name="connsiteX74" fmla="*/ 5861726 w 10678681"/>
              <a:gd name="connsiteY74" fmla="*/ 1147891 h 1357700"/>
              <a:gd name="connsiteX75" fmla="*/ 5805823 w 10678681"/>
              <a:gd name="connsiteY75" fmla="*/ 1152457 h 1357700"/>
              <a:gd name="connsiteX76" fmla="*/ 5689841 w 10678681"/>
              <a:gd name="connsiteY76" fmla="*/ 1176232 h 1357700"/>
              <a:gd name="connsiteX77" fmla="*/ 5605119 w 10678681"/>
              <a:gd name="connsiteY77" fmla="*/ 1190202 h 1357700"/>
              <a:gd name="connsiteX78" fmla="*/ 5488513 w 10678681"/>
              <a:gd name="connsiteY78" fmla="*/ 1205367 h 1357700"/>
              <a:gd name="connsiteX79" fmla="*/ 5402905 w 10678681"/>
              <a:gd name="connsiteY79" fmla="*/ 1241191 h 1357700"/>
              <a:gd name="connsiteX80" fmla="*/ 5285593 w 10678681"/>
              <a:gd name="connsiteY80" fmla="*/ 1273569 h 1357700"/>
              <a:gd name="connsiteX81" fmla="*/ 5192893 w 10678681"/>
              <a:gd name="connsiteY81" fmla="*/ 1247188 h 1357700"/>
              <a:gd name="connsiteX82" fmla="*/ 5186475 w 10678681"/>
              <a:gd name="connsiteY82" fmla="*/ 1257028 h 1357700"/>
              <a:gd name="connsiteX83" fmla="*/ 5126038 w 10678681"/>
              <a:gd name="connsiteY83" fmla="*/ 1263189 h 1357700"/>
              <a:gd name="connsiteX84" fmla="*/ 4894688 w 10678681"/>
              <a:gd name="connsiteY84" fmla="*/ 1247184 h 1357700"/>
              <a:gd name="connsiteX85" fmla="*/ 4788036 w 10678681"/>
              <a:gd name="connsiteY85" fmla="*/ 1238182 h 1357700"/>
              <a:gd name="connsiteX86" fmla="*/ 4747555 w 10678681"/>
              <a:gd name="connsiteY86" fmla="*/ 1252768 h 1357700"/>
              <a:gd name="connsiteX87" fmla="*/ 4679644 w 10678681"/>
              <a:gd name="connsiteY87" fmla="*/ 1276603 h 1357700"/>
              <a:gd name="connsiteX88" fmla="*/ 4632222 w 10678681"/>
              <a:gd name="connsiteY88" fmla="*/ 1318360 h 1357700"/>
              <a:gd name="connsiteX89" fmla="*/ 4617358 w 10678681"/>
              <a:gd name="connsiteY89" fmla="*/ 1327690 h 1357700"/>
              <a:gd name="connsiteX90" fmla="*/ 4589102 w 10678681"/>
              <a:gd name="connsiteY90" fmla="*/ 1321223 h 1357700"/>
              <a:gd name="connsiteX91" fmla="*/ 4578184 w 10678681"/>
              <a:gd name="connsiteY91" fmla="*/ 1326745 h 1357700"/>
              <a:gd name="connsiteX92" fmla="*/ 4574270 w 10678681"/>
              <a:gd name="connsiteY92" fmla="*/ 1325878 h 1357700"/>
              <a:gd name="connsiteX93" fmla="*/ 4564919 w 10678681"/>
              <a:gd name="connsiteY93" fmla="*/ 1325507 h 1357700"/>
              <a:gd name="connsiteX94" fmla="*/ 4566586 w 10678681"/>
              <a:gd name="connsiteY94" fmla="*/ 1316963 h 1357700"/>
              <a:gd name="connsiteX95" fmla="*/ 4556303 w 10678681"/>
              <a:gd name="connsiteY95" fmla="*/ 1300262 h 1357700"/>
              <a:gd name="connsiteX96" fmla="*/ 4502358 w 10678681"/>
              <a:gd name="connsiteY96" fmla="*/ 1302558 h 1357700"/>
              <a:gd name="connsiteX97" fmla="*/ 4498919 w 10678681"/>
              <a:gd name="connsiteY97" fmla="*/ 1312115 h 1357700"/>
              <a:gd name="connsiteX98" fmla="*/ 4492075 w 10678681"/>
              <a:gd name="connsiteY98" fmla="*/ 1313357 h 1357700"/>
              <a:gd name="connsiteX99" fmla="*/ 4487466 w 10678681"/>
              <a:gd name="connsiteY99" fmla="*/ 1304102 h 1357700"/>
              <a:gd name="connsiteX100" fmla="*/ 4398292 w 10678681"/>
              <a:gd name="connsiteY100" fmla="*/ 1278410 h 1357700"/>
              <a:gd name="connsiteX101" fmla="*/ 4306088 w 10678681"/>
              <a:gd name="connsiteY101" fmla="*/ 1282512 h 1357700"/>
              <a:gd name="connsiteX102" fmla="*/ 4188995 w 10678681"/>
              <a:gd name="connsiteY102" fmla="*/ 1296718 h 1357700"/>
              <a:gd name="connsiteX103" fmla="*/ 4136582 w 10678681"/>
              <a:gd name="connsiteY103" fmla="*/ 1287687 h 1357700"/>
              <a:gd name="connsiteX104" fmla="*/ 4064614 w 10678681"/>
              <a:gd name="connsiteY104" fmla="*/ 1296118 h 1357700"/>
              <a:gd name="connsiteX105" fmla="*/ 3906561 w 10678681"/>
              <a:gd name="connsiteY105" fmla="*/ 1352435 h 1357700"/>
              <a:gd name="connsiteX106" fmla="*/ 3787890 w 10678681"/>
              <a:gd name="connsiteY106" fmla="*/ 1352442 h 1357700"/>
              <a:gd name="connsiteX107" fmla="*/ 3745993 w 10678681"/>
              <a:gd name="connsiteY107" fmla="*/ 1342630 h 1357700"/>
              <a:gd name="connsiteX108" fmla="*/ 3675785 w 10678681"/>
              <a:gd name="connsiteY108" fmla="*/ 1326802 h 1357700"/>
              <a:gd name="connsiteX109" fmla="*/ 3623856 w 10678681"/>
              <a:gd name="connsiteY109" fmla="*/ 1290804 h 1357700"/>
              <a:gd name="connsiteX110" fmla="*/ 3564933 w 10678681"/>
              <a:gd name="connsiteY110" fmla="*/ 1287147 h 1357700"/>
              <a:gd name="connsiteX111" fmla="*/ 3550537 w 10678681"/>
              <a:gd name="connsiteY111" fmla="*/ 1317552 h 1357700"/>
              <a:gd name="connsiteX112" fmla="*/ 3487736 w 10678681"/>
              <a:gd name="connsiteY112" fmla="*/ 1303493 h 1357700"/>
              <a:gd name="connsiteX113" fmla="*/ 3392548 w 10678681"/>
              <a:gd name="connsiteY113" fmla="*/ 1278741 h 1357700"/>
              <a:gd name="connsiteX114" fmla="*/ 3337466 w 10678681"/>
              <a:gd name="connsiteY114" fmla="*/ 1272537 h 1357700"/>
              <a:gd name="connsiteX115" fmla="*/ 3187206 w 10678681"/>
              <a:gd name="connsiteY115" fmla="*/ 1246821 h 1357700"/>
              <a:gd name="connsiteX116" fmla="*/ 3036856 w 10678681"/>
              <a:gd name="connsiteY116" fmla="*/ 1214383 h 1357700"/>
              <a:gd name="connsiteX117" fmla="*/ 2948654 w 10678681"/>
              <a:gd name="connsiteY117" fmla="*/ 1157455 h 1357700"/>
              <a:gd name="connsiteX118" fmla="*/ 2824973 w 10678681"/>
              <a:gd name="connsiteY118" fmla="*/ 1134864 h 1357700"/>
              <a:gd name="connsiteX119" fmla="*/ 2804398 w 10678681"/>
              <a:gd name="connsiteY119" fmla="*/ 1125556 h 1357700"/>
              <a:gd name="connsiteX120" fmla="*/ 2775396 w 10678681"/>
              <a:gd name="connsiteY120" fmla="*/ 1130148 h 1357700"/>
              <a:gd name="connsiteX121" fmla="*/ 2659096 w 10678681"/>
              <a:gd name="connsiteY121" fmla="*/ 1150294 h 1357700"/>
              <a:gd name="connsiteX122" fmla="*/ 2567088 w 10678681"/>
              <a:gd name="connsiteY122" fmla="*/ 1181781 h 1357700"/>
              <a:gd name="connsiteX123" fmla="*/ 2454501 w 10678681"/>
              <a:gd name="connsiteY123" fmla="*/ 1155455 h 1357700"/>
              <a:gd name="connsiteX124" fmla="*/ 2385161 w 10678681"/>
              <a:gd name="connsiteY124" fmla="*/ 1161312 h 1357700"/>
              <a:gd name="connsiteX125" fmla="*/ 2270528 w 10678681"/>
              <a:gd name="connsiteY125" fmla="*/ 1204338 h 1357700"/>
              <a:gd name="connsiteX126" fmla="*/ 2121820 w 10678681"/>
              <a:gd name="connsiteY126" fmla="*/ 1187078 h 1357700"/>
              <a:gd name="connsiteX127" fmla="*/ 2092716 w 10678681"/>
              <a:gd name="connsiteY127" fmla="*/ 1139224 h 1357700"/>
              <a:gd name="connsiteX128" fmla="*/ 2052449 w 10678681"/>
              <a:gd name="connsiteY128" fmla="*/ 1109687 h 1357700"/>
              <a:gd name="connsiteX129" fmla="*/ 2032607 w 10678681"/>
              <a:gd name="connsiteY129" fmla="*/ 1175477 h 1357700"/>
              <a:gd name="connsiteX130" fmla="*/ 1901837 w 10678681"/>
              <a:gd name="connsiteY130" fmla="*/ 1221762 h 1357700"/>
              <a:gd name="connsiteX131" fmla="*/ 1836762 w 10678681"/>
              <a:gd name="connsiteY131" fmla="*/ 1237387 h 1357700"/>
              <a:gd name="connsiteX132" fmla="*/ 1735877 w 10678681"/>
              <a:gd name="connsiteY132" fmla="*/ 1246527 h 1357700"/>
              <a:gd name="connsiteX133" fmla="*/ 1705069 w 10678681"/>
              <a:gd name="connsiteY133" fmla="*/ 1251989 h 1357700"/>
              <a:gd name="connsiteX134" fmla="*/ 1397689 w 10678681"/>
              <a:gd name="connsiteY134" fmla="*/ 1336144 h 1357700"/>
              <a:gd name="connsiteX135" fmla="*/ 1220734 w 10678681"/>
              <a:gd name="connsiteY135" fmla="*/ 1257811 h 1357700"/>
              <a:gd name="connsiteX136" fmla="*/ 1021737 w 10678681"/>
              <a:gd name="connsiteY136" fmla="*/ 1238739 h 1357700"/>
              <a:gd name="connsiteX137" fmla="*/ 959820 w 10678681"/>
              <a:gd name="connsiteY137" fmla="*/ 1275863 h 1357700"/>
              <a:gd name="connsiteX138" fmla="*/ 929137 w 10678681"/>
              <a:gd name="connsiteY138" fmla="*/ 1273957 h 1357700"/>
              <a:gd name="connsiteX139" fmla="*/ 878849 w 10678681"/>
              <a:gd name="connsiteY139" fmla="*/ 1266740 h 1357700"/>
              <a:gd name="connsiteX140" fmla="*/ 800667 w 10678681"/>
              <a:gd name="connsiteY140" fmla="*/ 1282041 h 1357700"/>
              <a:gd name="connsiteX141" fmla="*/ 644906 w 10678681"/>
              <a:gd name="connsiteY141" fmla="*/ 1273685 h 1357700"/>
              <a:gd name="connsiteX142" fmla="*/ 379869 w 10678681"/>
              <a:gd name="connsiteY142" fmla="*/ 1339165 h 1357700"/>
              <a:gd name="connsiteX143" fmla="*/ 137696 w 10678681"/>
              <a:gd name="connsiteY143" fmla="*/ 1319217 h 1357700"/>
              <a:gd name="connsiteX144" fmla="*/ 54250 w 10678681"/>
              <a:gd name="connsiteY144" fmla="*/ 1315838 h 1357700"/>
              <a:gd name="connsiteX145" fmla="*/ 28042 w 10678681"/>
              <a:gd name="connsiteY145" fmla="*/ 1297822 h 1357700"/>
              <a:gd name="connsiteX146" fmla="*/ 0 w 10678681"/>
              <a:gd name="connsiteY146" fmla="*/ 1294612 h 1357700"/>
              <a:gd name="connsiteX147" fmla="*/ 0 w 10678681"/>
              <a:gd name="connsiteY147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91599 w 10678681"/>
              <a:gd name="connsiteY52" fmla="*/ 1062302 h 1357700"/>
              <a:gd name="connsiteX53" fmla="*/ 7090998 w 10678681"/>
              <a:gd name="connsiteY53" fmla="*/ 1064540 h 1357700"/>
              <a:gd name="connsiteX54" fmla="*/ 7039634 w 10678681"/>
              <a:gd name="connsiteY54" fmla="*/ 1059971 h 1357700"/>
              <a:gd name="connsiteX55" fmla="*/ 7033445 w 10678681"/>
              <a:gd name="connsiteY55" fmla="*/ 1063314 h 1357700"/>
              <a:gd name="connsiteX56" fmla="*/ 6999157 w 10678681"/>
              <a:gd name="connsiteY56" fmla="*/ 1055282 h 1357700"/>
              <a:gd name="connsiteX57" fmla="*/ 6981874 w 10678681"/>
              <a:gd name="connsiteY57" fmla="*/ 1053827 h 1357700"/>
              <a:gd name="connsiteX58" fmla="*/ 6976102 w 10678681"/>
              <a:gd name="connsiteY58" fmla="*/ 1047854 h 1357700"/>
              <a:gd name="connsiteX59" fmla="*/ 6951040 w 10678681"/>
              <a:gd name="connsiteY59" fmla="*/ 1048531 h 1357700"/>
              <a:gd name="connsiteX60" fmla="*/ 6948497 w 10678681"/>
              <a:gd name="connsiteY60" fmla="*/ 1050706 h 1357700"/>
              <a:gd name="connsiteX61" fmla="*/ 6926582 w 10678681"/>
              <a:gd name="connsiteY61" fmla="*/ 1043462 h 1357700"/>
              <a:gd name="connsiteX62" fmla="*/ 6833743 w 10678681"/>
              <a:gd name="connsiteY62" fmla="*/ 1027960 h 1357700"/>
              <a:gd name="connsiteX63" fmla="*/ 6687090 w 10678681"/>
              <a:gd name="connsiteY63" fmla="*/ 1063250 h 1357700"/>
              <a:gd name="connsiteX64" fmla="*/ 6437450 w 10678681"/>
              <a:gd name="connsiteY64" fmla="*/ 1101075 h 1357700"/>
              <a:gd name="connsiteX65" fmla="*/ 6327795 w 10678681"/>
              <a:gd name="connsiteY65" fmla="*/ 1088142 h 1357700"/>
              <a:gd name="connsiteX66" fmla="*/ 6136549 w 10678681"/>
              <a:gd name="connsiteY66" fmla="*/ 1100268 h 1357700"/>
              <a:gd name="connsiteX67" fmla="*/ 6004655 w 10678681"/>
              <a:gd name="connsiteY67" fmla="*/ 1114946 h 1357700"/>
              <a:gd name="connsiteX68" fmla="*/ 5936643 w 10678681"/>
              <a:gd name="connsiteY68" fmla="*/ 1095428 h 1357700"/>
              <a:gd name="connsiteX69" fmla="*/ 5912484 w 10678681"/>
              <a:gd name="connsiteY69" fmla="*/ 1112624 h 1357700"/>
              <a:gd name="connsiteX70" fmla="*/ 5908387 w 10678681"/>
              <a:gd name="connsiteY70" fmla="*/ 1116018 h 1357700"/>
              <a:gd name="connsiteX71" fmla="*/ 5890495 w 10678681"/>
              <a:gd name="connsiteY71" fmla="*/ 1120268 h 1357700"/>
              <a:gd name="connsiteX72" fmla="*/ 5887318 w 10678681"/>
              <a:gd name="connsiteY72" fmla="*/ 1133134 h 1357700"/>
              <a:gd name="connsiteX73" fmla="*/ 5861726 w 10678681"/>
              <a:gd name="connsiteY73" fmla="*/ 1147891 h 1357700"/>
              <a:gd name="connsiteX74" fmla="*/ 5805823 w 10678681"/>
              <a:gd name="connsiteY74" fmla="*/ 1152457 h 1357700"/>
              <a:gd name="connsiteX75" fmla="*/ 5689841 w 10678681"/>
              <a:gd name="connsiteY75" fmla="*/ 1176232 h 1357700"/>
              <a:gd name="connsiteX76" fmla="*/ 5605119 w 10678681"/>
              <a:gd name="connsiteY76" fmla="*/ 1190202 h 1357700"/>
              <a:gd name="connsiteX77" fmla="*/ 5488513 w 10678681"/>
              <a:gd name="connsiteY77" fmla="*/ 1205367 h 1357700"/>
              <a:gd name="connsiteX78" fmla="*/ 5402905 w 10678681"/>
              <a:gd name="connsiteY78" fmla="*/ 1241191 h 1357700"/>
              <a:gd name="connsiteX79" fmla="*/ 5285593 w 10678681"/>
              <a:gd name="connsiteY79" fmla="*/ 1273569 h 1357700"/>
              <a:gd name="connsiteX80" fmla="*/ 5192893 w 10678681"/>
              <a:gd name="connsiteY80" fmla="*/ 1247188 h 1357700"/>
              <a:gd name="connsiteX81" fmla="*/ 5186475 w 10678681"/>
              <a:gd name="connsiteY81" fmla="*/ 1257028 h 1357700"/>
              <a:gd name="connsiteX82" fmla="*/ 5126038 w 10678681"/>
              <a:gd name="connsiteY82" fmla="*/ 1263189 h 1357700"/>
              <a:gd name="connsiteX83" fmla="*/ 4894688 w 10678681"/>
              <a:gd name="connsiteY83" fmla="*/ 1247184 h 1357700"/>
              <a:gd name="connsiteX84" fmla="*/ 4788036 w 10678681"/>
              <a:gd name="connsiteY84" fmla="*/ 1238182 h 1357700"/>
              <a:gd name="connsiteX85" fmla="*/ 4747555 w 10678681"/>
              <a:gd name="connsiteY85" fmla="*/ 1252768 h 1357700"/>
              <a:gd name="connsiteX86" fmla="*/ 4679644 w 10678681"/>
              <a:gd name="connsiteY86" fmla="*/ 1276603 h 1357700"/>
              <a:gd name="connsiteX87" fmla="*/ 4632222 w 10678681"/>
              <a:gd name="connsiteY87" fmla="*/ 1318360 h 1357700"/>
              <a:gd name="connsiteX88" fmla="*/ 4617358 w 10678681"/>
              <a:gd name="connsiteY88" fmla="*/ 1327690 h 1357700"/>
              <a:gd name="connsiteX89" fmla="*/ 4589102 w 10678681"/>
              <a:gd name="connsiteY89" fmla="*/ 1321223 h 1357700"/>
              <a:gd name="connsiteX90" fmla="*/ 4578184 w 10678681"/>
              <a:gd name="connsiteY90" fmla="*/ 1326745 h 1357700"/>
              <a:gd name="connsiteX91" fmla="*/ 4574270 w 10678681"/>
              <a:gd name="connsiteY91" fmla="*/ 1325878 h 1357700"/>
              <a:gd name="connsiteX92" fmla="*/ 4564919 w 10678681"/>
              <a:gd name="connsiteY92" fmla="*/ 1325507 h 1357700"/>
              <a:gd name="connsiteX93" fmla="*/ 4566586 w 10678681"/>
              <a:gd name="connsiteY93" fmla="*/ 1316963 h 1357700"/>
              <a:gd name="connsiteX94" fmla="*/ 4556303 w 10678681"/>
              <a:gd name="connsiteY94" fmla="*/ 1300262 h 1357700"/>
              <a:gd name="connsiteX95" fmla="*/ 4502358 w 10678681"/>
              <a:gd name="connsiteY95" fmla="*/ 1302558 h 1357700"/>
              <a:gd name="connsiteX96" fmla="*/ 4498919 w 10678681"/>
              <a:gd name="connsiteY96" fmla="*/ 1312115 h 1357700"/>
              <a:gd name="connsiteX97" fmla="*/ 4492075 w 10678681"/>
              <a:gd name="connsiteY97" fmla="*/ 1313357 h 1357700"/>
              <a:gd name="connsiteX98" fmla="*/ 4487466 w 10678681"/>
              <a:gd name="connsiteY98" fmla="*/ 1304102 h 1357700"/>
              <a:gd name="connsiteX99" fmla="*/ 4398292 w 10678681"/>
              <a:gd name="connsiteY99" fmla="*/ 1278410 h 1357700"/>
              <a:gd name="connsiteX100" fmla="*/ 4306088 w 10678681"/>
              <a:gd name="connsiteY100" fmla="*/ 1282512 h 1357700"/>
              <a:gd name="connsiteX101" fmla="*/ 4188995 w 10678681"/>
              <a:gd name="connsiteY101" fmla="*/ 1296718 h 1357700"/>
              <a:gd name="connsiteX102" fmla="*/ 4136582 w 10678681"/>
              <a:gd name="connsiteY102" fmla="*/ 1287687 h 1357700"/>
              <a:gd name="connsiteX103" fmla="*/ 4064614 w 10678681"/>
              <a:gd name="connsiteY103" fmla="*/ 1296118 h 1357700"/>
              <a:gd name="connsiteX104" fmla="*/ 3906561 w 10678681"/>
              <a:gd name="connsiteY104" fmla="*/ 1352435 h 1357700"/>
              <a:gd name="connsiteX105" fmla="*/ 3787890 w 10678681"/>
              <a:gd name="connsiteY105" fmla="*/ 1352442 h 1357700"/>
              <a:gd name="connsiteX106" fmla="*/ 3745993 w 10678681"/>
              <a:gd name="connsiteY106" fmla="*/ 1342630 h 1357700"/>
              <a:gd name="connsiteX107" fmla="*/ 3675785 w 10678681"/>
              <a:gd name="connsiteY107" fmla="*/ 1326802 h 1357700"/>
              <a:gd name="connsiteX108" fmla="*/ 3623856 w 10678681"/>
              <a:gd name="connsiteY108" fmla="*/ 1290804 h 1357700"/>
              <a:gd name="connsiteX109" fmla="*/ 3564933 w 10678681"/>
              <a:gd name="connsiteY109" fmla="*/ 1287147 h 1357700"/>
              <a:gd name="connsiteX110" fmla="*/ 3550537 w 10678681"/>
              <a:gd name="connsiteY110" fmla="*/ 1317552 h 1357700"/>
              <a:gd name="connsiteX111" fmla="*/ 3487736 w 10678681"/>
              <a:gd name="connsiteY111" fmla="*/ 1303493 h 1357700"/>
              <a:gd name="connsiteX112" fmla="*/ 3392548 w 10678681"/>
              <a:gd name="connsiteY112" fmla="*/ 1278741 h 1357700"/>
              <a:gd name="connsiteX113" fmla="*/ 3337466 w 10678681"/>
              <a:gd name="connsiteY113" fmla="*/ 1272537 h 1357700"/>
              <a:gd name="connsiteX114" fmla="*/ 3187206 w 10678681"/>
              <a:gd name="connsiteY114" fmla="*/ 1246821 h 1357700"/>
              <a:gd name="connsiteX115" fmla="*/ 3036856 w 10678681"/>
              <a:gd name="connsiteY115" fmla="*/ 1214383 h 1357700"/>
              <a:gd name="connsiteX116" fmla="*/ 2948654 w 10678681"/>
              <a:gd name="connsiteY116" fmla="*/ 1157455 h 1357700"/>
              <a:gd name="connsiteX117" fmla="*/ 2824973 w 10678681"/>
              <a:gd name="connsiteY117" fmla="*/ 1134864 h 1357700"/>
              <a:gd name="connsiteX118" fmla="*/ 2804398 w 10678681"/>
              <a:gd name="connsiteY118" fmla="*/ 1125556 h 1357700"/>
              <a:gd name="connsiteX119" fmla="*/ 2775396 w 10678681"/>
              <a:gd name="connsiteY119" fmla="*/ 1130148 h 1357700"/>
              <a:gd name="connsiteX120" fmla="*/ 2659096 w 10678681"/>
              <a:gd name="connsiteY120" fmla="*/ 1150294 h 1357700"/>
              <a:gd name="connsiteX121" fmla="*/ 2567088 w 10678681"/>
              <a:gd name="connsiteY121" fmla="*/ 1181781 h 1357700"/>
              <a:gd name="connsiteX122" fmla="*/ 2454501 w 10678681"/>
              <a:gd name="connsiteY122" fmla="*/ 1155455 h 1357700"/>
              <a:gd name="connsiteX123" fmla="*/ 2385161 w 10678681"/>
              <a:gd name="connsiteY123" fmla="*/ 1161312 h 1357700"/>
              <a:gd name="connsiteX124" fmla="*/ 2270528 w 10678681"/>
              <a:gd name="connsiteY124" fmla="*/ 1204338 h 1357700"/>
              <a:gd name="connsiteX125" fmla="*/ 2121820 w 10678681"/>
              <a:gd name="connsiteY125" fmla="*/ 1187078 h 1357700"/>
              <a:gd name="connsiteX126" fmla="*/ 2092716 w 10678681"/>
              <a:gd name="connsiteY126" fmla="*/ 1139224 h 1357700"/>
              <a:gd name="connsiteX127" fmla="*/ 2052449 w 10678681"/>
              <a:gd name="connsiteY127" fmla="*/ 1109687 h 1357700"/>
              <a:gd name="connsiteX128" fmla="*/ 2032607 w 10678681"/>
              <a:gd name="connsiteY128" fmla="*/ 1175477 h 1357700"/>
              <a:gd name="connsiteX129" fmla="*/ 1901837 w 10678681"/>
              <a:gd name="connsiteY129" fmla="*/ 1221762 h 1357700"/>
              <a:gd name="connsiteX130" fmla="*/ 1836762 w 10678681"/>
              <a:gd name="connsiteY130" fmla="*/ 1237387 h 1357700"/>
              <a:gd name="connsiteX131" fmla="*/ 1735877 w 10678681"/>
              <a:gd name="connsiteY131" fmla="*/ 1246527 h 1357700"/>
              <a:gd name="connsiteX132" fmla="*/ 1705069 w 10678681"/>
              <a:gd name="connsiteY132" fmla="*/ 1251989 h 1357700"/>
              <a:gd name="connsiteX133" fmla="*/ 1397689 w 10678681"/>
              <a:gd name="connsiteY133" fmla="*/ 1336144 h 1357700"/>
              <a:gd name="connsiteX134" fmla="*/ 1220734 w 10678681"/>
              <a:gd name="connsiteY134" fmla="*/ 1257811 h 1357700"/>
              <a:gd name="connsiteX135" fmla="*/ 1021737 w 10678681"/>
              <a:gd name="connsiteY135" fmla="*/ 1238739 h 1357700"/>
              <a:gd name="connsiteX136" fmla="*/ 959820 w 10678681"/>
              <a:gd name="connsiteY136" fmla="*/ 1275863 h 1357700"/>
              <a:gd name="connsiteX137" fmla="*/ 929137 w 10678681"/>
              <a:gd name="connsiteY137" fmla="*/ 1273957 h 1357700"/>
              <a:gd name="connsiteX138" fmla="*/ 878849 w 10678681"/>
              <a:gd name="connsiteY138" fmla="*/ 1266740 h 1357700"/>
              <a:gd name="connsiteX139" fmla="*/ 800667 w 10678681"/>
              <a:gd name="connsiteY139" fmla="*/ 1282041 h 1357700"/>
              <a:gd name="connsiteX140" fmla="*/ 644906 w 10678681"/>
              <a:gd name="connsiteY140" fmla="*/ 1273685 h 1357700"/>
              <a:gd name="connsiteX141" fmla="*/ 379869 w 10678681"/>
              <a:gd name="connsiteY141" fmla="*/ 1339165 h 1357700"/>
              <a:gd name="connsiteX142" fmla="*/ 137696 w 10678681"/>
              <a:gd name="connsiteY142" fmla="*/ 1319217 h 1357700"/>
              <a:gd name="connsiteX143" fmla="*/ 54250 w 10678681"/>
              <a:gd name="connsiteY143" fmla="*/ 1315838 h 1357700"/>
              <a:gd name="connsiteX144" fmla="*/ 28042 w 10678681"/>
              <a:gd name="connsiteY144" fmla="*/ 1297822 h 1357700"/>
              <a:gd name="connsiteX145" fmla="*/ 0 w 10678681"/>
              <a:gd name="connsiteY145" fmla="*/ 1294612 h 1357700"/>
              <a:gd name="connsiteX146" fmla="*/ 0 w 10678681"/>
              <a:gd name="connsiteY146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91599 w 10678681"/>
              <a:gd name="connsiteY52" fmla="*/ 1062302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0528 w 10678681"/>
              <a:gd name="connsiteY122" fmla="*/ 1204338 h 1357700"/>
              <a:gd name="connsiteX123" fmla="*/ 2121820 w 10678681"/>
              <a:gd name="connsiteY123" fmla="*/ 1187078 h 1357700"/>
              <a:gd name="connsiteX124" fmla="*/ 2092716 w 10678681"/>
              <a:gd name="connsiteY124" fmla="*/ 1139224 h 1357700"/>
              <a:gd name="connsiteX125" fmla="*/ 2052449 w 10678681"/>
              <a:gd name="connsiteY125" fmla="*/ 1109687 h 1357700"/>
              <a:gd name="connsiteX126" fmla="*/ 2032607 w 10678681"/>
              <a:gd name="connsiteY126" fmla="*/ 1175477 h 1357700"/>
              <a:gd name="connsiteX127" fmla="*/ 1901837 w 10678681"/>
              <a:gd name="connsiteY127" fmla="*/ 1221762 h 1357700"/>
              <a:gd name="connsiteX128" fmla="*/ 1836762 w 10678681"/>
              <a:gd name="connsiteY128" fmla="*/ 1237387 h 1357700"/>
              <a:gd name="connsiteX129" fmla="*/ 1735877 w 10678681"/>
              <a:gd name="connsiteY129" fmla="*/ 1246527 h 1357700"/>
              <a:gd name="connsiteX130" fmla="*/ 1705069 w 10678681"/>
              <a:gd name="connsiteY130" fmla="*/ 1251989 h 1357700"/>
              <a:gd name="connsiteX131" fmla="*/ 1397689 w 10678681"/>
              <a:gd name="connsiteY131" fmla="*/ 1336144 h 1357700"/>
              <a:gd name="connsiteX132" fmla="*/ 1220734 w 10678681"/>
              <a:gd name="connsiteY132" fmla="*/ 1257811 h 1357700"/>
              <a:gd name="connsiteX133" fmla="*/ 1021737 w 10678681"/>
              <a:gd name="connsiteY133" fmla="*/ 1238739 h 1357700"/>
              <a:gd name="connsiteX134" fmla="*/ 959820 w 10678681"/>
              <a:gd name="connsiteY134" fmla="*/ 1275863 h 1357700"/>
              <a:gd name="connsiteX135" fmla="*/ 929137 w 10678681"/>
              <a:gd name="connsiteY135" fmla="*/ 1273957 h 1357700"/>
              <a:gd name="connsiteX136" fmla="*/ 878849 w 10678681"/>
              <a:gd name="connsiteY136" fmla="*/ 1266740 h 1357700"/>
              <a:gd name="connsiteX137" fmla="*/ 800667 w 10678681"/>
              <a:gd name="connsiteY137" fmla="*/ 1282041 h 1357700"/>
              <a:gd name="connsiteX138" fmla="*/ 644906 w 10678681"/>
              <a:gd name="connsiteY138" fmla="*/ 1273685 h 1357700"/>
              <a:gd name="connsiteX139" fmla="*/ 379869 w 10678681"/>
              <a:gd name="connsiteY139" fmla="*/ 1339165 h 1357700"/>
              <a:gd name="connsiteX140" fmla="*/ 137696 w 10678681"/>
              <a:gd name="connsiteY140" fmla="*/ 1319217 h 1357700"/>
              <a:gd name="connsiteX141" fmla="*/ 54250 w 10678681"/>
              <a:gd name="connsiteY141" fmla="*/ 1315838 h 1357700"/>
              <a:gd name="connsiteX142" fmla="*/ 28042 w 10678681"/>
              <a:gd name="connsiteY142" fmla="*/ 1297822 h 1357700"/>
              <a:gd name="connsiteX143" fmla="*/ 0 w 10678681"/>
              <a:gd name="connsiteY143" fmla="*/ 1294612 h 1357700"/>
              <a:gd name="connsiteX144" fmla="*/ 0 w 10678681"/>
              <a:gd name="connsiteY144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121820 w 10678681"/>
              <a:gd name="connsiteY122" fmla="*/ 1187078 h 1357700"/>
              <a:gd name="connsiteX123" fmla="*/ 2092716 w 10678681"/>
              <a:gd name="connsiteY123" fmla="*/ 1139224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092716 w 10678681"/>
              <a:gd name="connsiteY123" fmla="*/ 1139224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132003 w 10678681"/>
              <a:gd name="connsiteY123" fmla="*/ 1139225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132003 w 10678681"/>
              <a:gd name="connsiteY123" fmla="*/ 1139225 h 1357700"/>
              <a:gd name="connsiteX124" fmla="*/ 2052449 w 10678681"/>
              <a:gd name="connsiteY124" fmla="*/ 1109687 h 1357700"/>
              <a:gd name="connsiteX125" fmla="*/ 2010157 w 10678681"/>
              <a:gd name="connsiteY125" fmla="*/ 115276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408915 w 10678681"/>
              <a:gd name="connsiteY130" fmla="*/ 1268017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408915 w 10678681"/>
              <a:gd name="connsiteY130" fmla="*/ 1268017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36762 w 10678681"/>
              <a:gd name="connsiteY126" fmla="*/ 1237387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36109 w 10678681"/>
              <a:gd name="connsiteY117" fmla="*/ 1137717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75981 w 10678681"/>
              <a:gd name="connsiteY113" fmla="*/ 1208973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36109 w 10678681"/>
              <a:gd name="connsiteY117" fmla="*/ 1137717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2443"/>
              <a:gd name="connsiteX1" fmla="*/ 10678681 w 10678681"/>
              <a:gd name="connsiteY1" fmla="*/ 0 h 1352443"/>
              <a:gd name="connsiteX2" fmla="*/ 10666019 w 10678681"/>
              <a:gd name="connsiteY2" fmla="*/ 7876 h 1352443"/>
              <a:gd name="connsiteX3" fmla="*/ 10632825 w 10678681"/>
              <a:gd name="connsiteY3" fmla="*/ 32153 h 1352443"/>
              <a:gd name="connsiteX4" fmla="*/ 10510605 w 10678681"/>
              <a:gd name="connsiteY4" fmla="*/ 30449 h 1352443"/>
              <a:gd name="connsiteX5" fmla="*/ 10456989 w 10678681"/>
              <a:gd name="connsiteY5" fmla="*/ 979 h 1352443"/>
              <a:gd name="connsiteX6" fmla="*/ 10438642 w 10678681"/>
              <a:gd name="connsiteY6" fmla="*/ 1524 h 1352443"/>
              <a:gd name="connsiteX7" fmla="*/ 10407146 w 10678681"/>
              <a:gd name="connsiteY7" fmla="*/ 43659 h 1352443"/>
              <a:gd name="connsiteX8" fmla="*/ 10357996 w 10678681"/>
              <a:gd name="connsiteY8" fmla="*/ 50836 h 1352443"/>
              <a:gd name="connsiteX9" fmla="*/ 10306667 w 10678681"/>
              <a:gd name="connsiteY9" fmla="*/ 109739 h 1352443"/>
              <a:gd name="connsiteX10" fmla="*/ 10115334 w 10678681"/>
              <a:gd name="connsiteY10" fmla="*/ 155658 h 1352443"/>
              <a:gd name="connsiteX11" fmla="*/ 10068157 w 10678681"/>
              <a:gd name="connsiteY11" fmla="*/ 215673 h 1352443"/>
              <a:gd name="connsiteX12" fmla="*/ 10045431 w 10678681"/>
              <a:gd name="connsiteY12" fmla="*/ 229568 h 1352443"/>
              <a:gd name="connsiteX13" fmla="*/ 10013265 w 10678681"/>
              <a:gd name="connsiteY13" fmla="*/ 284757 h 1352443"/>
              <a:gd name="connsiteX14" fmla="*/ 9862496 w 10678681"/>
              <a:gd name="connsiteY14" fmla="*/ 223033 h 1352443"/>
              <a:gd name="connsiteX15" fmla="*/ 9679638 w 10678681"/>
              <a:gd name="connsiteY15" fmla="*/ 277462 h 1352443"/>
              <a:gd name="connsiteX16" fmla="*/ 9498347 w 10678681"/>
              <a:gd name="connsiteY16" fmla="*/ 244723 h 1352443"/>
              <a:gd name="connsiteX17" fmla="*/ 9399702 w 10678681"/>
              <a:gd name="connsiteY17" fmla="*/ 276316 h 1352443"/>
              <a:gd name="connsiteX18" fmla="*/ 9378439 w 10678681"/>
              <a:gd name="connsiteY18" fmla="*/ 326244 h 1352443"/>
              <a:gd name="connsiteX19" fmla="*/ 9121744 w 10678681"/>
              <a:gd name="connsiteY19" fmla="*/ 365177 h 1352443"/>
              <a:gd name="connsiteX20" fmla="*/ 9061654 w 10678681"/>
              <a:gd name="connsiteY20" fmla="*/ 393730 h 1352443"/>
              <a:gd name="connsiteX21" fmla="*/ 8997577 w 10678681"/>
              <a:gd name="connsiteY21" fmla="*/ 380865 h 1352443"/>
              <a:gd name="connsiteX22" fmla="*/ 8907968 w 10678681"/>
              <a:gd name="connsiteY22" fmla="*/ 447345 h 1352443"/>
              <a:gd name="connsiteX23" fmla="*/ 8764163 w 10678681"/>
              <a:gd name="connsiteY23" fmla="*/ 471000 h 1352443"/>
              <a:gd name="connsiteX24" fmla="*/ 8680155 w 10678681"/>
              <a:gd name="connsiteY24" fmla="*/ 492404 h 1352443"/>
              <a:gd name="connsiteX25" fmla="*/ 8651436 w 10678681"/>
              <a:gd name="connsiteY25" fmla="*/ 511923 h 1352443"/>
              <a:gd name="connsiteX26" fmla="*/ 8609185 w 10678681"/>
              <a:gd name="connsiteY26" fmla="*/ 531525 h 1352443"/>
              <a:gd name="connsiteX27" fmla="*/ 8537091 w 10678681"/>
              <a:gd name="connsiteY27" fmla="*/ 574933 h 1352443"/>
              <a:gd name="connsiteX28" fmla="*/ 8435931 w 10678681"/>
              <a:gd name="connsiteY28" fmla="*/ 617926 h 1352443"/>
              <a:gd name="connsiteX29" fmla="*/ 8348623 w 10678681"/>
              <a:gd name="connsiteY29" fmla="*/ 600607 h 1352443"/>
              <a:gd name="connsiteX30" fmla="*/ 8344233 w 10678681"/>
              <a:gd name="connsiteY30" fmla="*/ 610922 h 1352443"/>
              <a:gd name="connsiteX31" fmla="*/ 8290622 w 10678681"/>
              <a:gd name="connsiteY31" fmla="*/ 622687 h 1352443"/>
              <a:gd name="connsiteX32" fmla="*/ 8086698 w 10678681"/>
              <a:gd name="connsiteY32" fmla="*/ 605185 h 1352443"/>
              <a:gd name="connsiteX33" fmla="*/ 7982378 w 10678681"/>
              <a:gd name="connsiteY33" fmla="*/ 629799 h 1352443"/>
              <a:gd name="connsiteX34" fmla="*/ 7947952 w 10678681"/>
              <a:gd name="connsiteY34" fmla="*/ 648003 h 1352443"/>
              <a:gd name="connsiteX35" fmla="*/ 7890112 w 10678681"/>
              <a:gd name="connsiteY35" fmla="*/ 677915 h 1352443"/>
              <a:gd name="connsiteX36" fmla="*/ 7853284 w 10678681"/>
              <a:gd name="connsiteY36" fmla="*/ 723588 h 1352443"/>
              <a:gd name="connsiteX37" fmla="*/ 7802383 w 10678681"/>
              <a:gd name="connsiteY37" fmla="*/ 739359 h 1352443"/>
              <a:gd name="connsiteX38" fmla="*/ 7730518 w 10678681"/>
              <a:gd name="connsiteY38" fmla="*/ 739526 h 1352443"/>
              <a:gd name="connsiteX39" fmla="*/ 7652907 w 10678681"/>
              <a:gd name="connsiteY39" fmla="*/ 783273 h 1352443"/>
              <a:gd name="connsiteX40" fmla="*/ 7606008 w 10678681"/>
              <a:gd name="connsiteY40" fmla="*/ 800717 h 1352443"/>
              <a:gd name="connsiteX41" fmla="*/ 7480223 w 10678681"/>
              <a:gd name="connsiteY41" fmla="*/ 856821 h 1352443"/>
              <a:gd name="connsiteX42" fmla="*/ 7356005 w 10678681"/>
              <a:gd name="connsiteY42" fmla="*/ 919462 h 1352443"/>
              <a:gd name="connsiteX43" fmla="*/ 7305396 w 10678681"/>
              <a:gd name="connsiteY43" fmla="*/ 986228 h 1352443"/>
              <a:gd name="connsiteX44" fmla="*/ 7266251 w 10678681"/>
              <a:gd name="connsiteY44" fmla="*/ 967864 h 1352443"/>
              <a:gd name="connsiteX45" fmla="*/ 7269396 w 10678681"/>
              <a:gd name="connsiteY45" fmla="*/ 989282 h 1352443"/>
              <a:gd name="connsiteX46" fmla="*/ 7258094 w 10678681"/>
              <a:gd name="connsiteY46" fmla="*/ 990679 h 1352443"/>
              <a:gd name="connsiteX47" fmla="*/ 7257893 w 10678681"/>
              <a:gd name="connsiteY47" fmla="*/ 991204 h 1352443"/>
              <a:gd name="connsiteX48" fmla="*/ 7247153 w 10678681"/>
              <a:gd name="connsiteY48" fmla="*/ 991550 h 1352443"/>
              <a:gd name="connsiteX49" fmla="*/ 7193612 w 10678681"/>
              <a:gd name="connsiteY49" fmla="*/ 987042 h 1352443"/>
              <a:gd name="connsiteX50" fmla="*/ 7132632 w 10678681"/>
              <a:gd name="connsiteY50" fmla="*/ 1042036 h 1352443"/>
              <a:gd name="connsiteX51" fmla="*/ 7105610 w 10678681"/>
              <a:gd name="connsiteY51" fmla="*/ 1053537 h 1352443"/>
              <a:gd name="connsiteX52" fmla="*/ 7069148 w 10678681"/>
              <a:gd name="connsiteY52" fmla="*/ 1047163 h 1352443"/>
              <a:gd name="connsiteX53" fmla="*/ 7039634 w 10678681"/>
              <a:gd name="connsiteY53" fmla="*/ 1059971 h 1352443"/>
              <a:gd name="connsiteX54" fmla="*/ 7033445 w 10678681"/>
              <a:gd name="connsiteY54" fmla="*/ 1063314 h 1352443"/>
              <a:gd name="connsiteX55" fmla="*/ 6999157 w 10678681"/>
              <a:gd name="connsiteY55" fmla="*/ 1055282 h 1352443"/>
              <a:gd name="connsiteX56" fmla="*/ 6981874 w 10678681"/>
              <a:gd name="connsiteY56" fmla="*/ 1053827 h 1352443"/>
              <a:gd name="connsiteX57" fmla="*/ 6976102 w 10678681"/>
              <a:gd name="connsiteY57" fmla="*/ 1047854 h 1352443"/>
              <a:gd name="connsiteX58" fmla="*/ 6951040 w 10678681"/>
              <a:gd name="connsiteY58" fmla="*/ 1048531 h 1352443"/>
              <a:gd name="connsiteX59" fmla="*/ 6948497 w 10678681"/>
              <a:gd name="connsiteY59" fmla="*/ 1050706 h 1352443"/>
              <a:gd name="connsiteX60" fmla="*/ 6926582 w 10678681"/>
              <a:gd name="connsiteY60" fmla="*/ 1043462 h 1352443"/>
              <a:gd name="connsiteX61" fmla="*/ 6833743 w 10678681"/>
              <a:gd name="connsiteY61" fmla="*/ 1027960 h 1352443"/>
              <a:gd name="connsiteX62" fmla="*/ 6687090 w 10678681"/>
              <a:gd name="connsiteY62" fmla="*/ 1063250 h 1352443"/>
              <a:gd name="connsiteX63" fmla="*/ 6437450 w 10678681"/>
              <a:gd name="connsiteY63" fmla="*/ 1101075 h 1352443"/>
              <a:gd name="connsiteX64" fmla="*/ 6327795 w 10678681"/>
              <a:gd name="connsiteY64" fmla="*/ 1088142 h 1352443"/>
              <a:gd name="connsiteX65" fmla="*/ 6136549 w 10678681"/>
              <a:gd name="connsiteY65" fmla="*/ 1100268 h 1352443"/>
              <a:gd name="connsiteX66" fmla="*/ 6004655 w 10678681"/>
              <a:gd name="connsiteY66" fmla="*/ 1114946 h 1352443"/>
              <a:gd name="connsiteX67" fmla="*/ 5936643 w 10678681"/>
              <a:gd name="connsiteY67" fmla="*/ 1095428 h 1352443"/>
              <a:gd name="connsiteX68" fmla="*/ 5912484 w 10678681"/>
              <a:gd name="connsiteY68" fmla="*/ 1112624 h 1352443"/>
              <a:gd name="connsiteX69" fmla="*/ 5908387 w 10678681"/>
              <a:gd name="connsiteY69" fmla="*/ 1116018 h 1352443"/>
              <a:gd name="connsiteX70" fmla="*/ 5890495 w 10678681"/>
              <a:gd name="connsiteY70" fmla="*/ 1120268 h 1352443"/>
              <a:gd name="connsiteX71" fmla="*/ 5887318 w 10678681"/>
              <a:gd name="connsiteY71" fmla="*/ 1133134 h 1352443"/>
              <a:gd name="connsiteX72" fmla="*/ 5861726 w 10678681"/>
              <a:gd name="connsiteY72" fmla="*/ 1147891 h 1352443"/>
              <a:gd name="connsiteX73" fmla="*/ 5805823 w 10678681"/>
              <a:gd name="connsiteY73" fmla="*/ 1152457 h 1352443"/>
              <a:gd name="connsiteX74" fmla="*/ 5689841 w 10678681"/>
              <a:gd name="connsiteY74" fmla="*/ 1176232 h 1352443"/>
              <a:gd name="connsiteX75" fmla="*/ 5605119 w 10678681"/>
              <a:gd name="connsiteY75" fmla="*/ 1190202 h 1352443"/>
              <a:gd name="connsiteX76" fmla="*/ 5488513 w 10678681"/>
              <a:gd name="connsiteY76" fmla="*/ 1205367 h 1352443"/>
              <a:gd name="connsiteX77" fmla="*/ 5402905 w 10678681"/>
              <a:gd name="connsiteY77" fmla="*/ 1241191 h 1352443"/>
              <a:gd name="connsiteX78" fmla="*/ 5285593 w 10678681"/>
              <a:gd name="connsiteY78" fmla="*/ 1273569 h 1352443"/>
              <a:gd name="connsiteX79" fmla="*/ 5192893 w 10678681"/>
              <a:gd name="connsiteY79" fmla="*/ 1247188 h 1352443"/>
              <a:gd name="connsiteX80" fmla="*/ 5186475 w 10678681"/>
              <a:gd name="connsiteY80" fmla="*/ 1257028 h 1352443"/>
              <a:gd name="connsiteX81" fmla="*/ 5126038 w 10678681"/>
              <a:gd name="connsiteY81" fmla="*/ 1263189 h 1352443"/>
              <a:gd name="connsiteX82" fmla="*/ 4894688 w 10678681"/>
              <a:gd name="connsiteY82" fmla="*/ 1247184 h 1352443"/>
              <a:gd name="connsiteX83" fmla="*/ 4788036 w 10678681"/>
              <a:gd name="connsiteY83" fmla="*/ 1238182 h 1352443"/>
              <a:gd name="connsiteX84" fmla="*/ 4747555 w 10678681"/>
              <a:gd name="connsiteY84" fmla="*/ 1252768 h 1352443"/>
              <a:gd name="connsiteX85" fmla="*/ 4679644 w 10678681"/>
              <a:gd name="connsiteY85" fmla="*/ 1276603 h 1352443"/>
              <a:gd name="connsiteX86" fmla="*/ 4632222 w 10678681"/>
              <a:gd name="connsiteY86" fmla="*/ 1318360 h 1352443"/>
              <a:gd name="connsiteX87" fmla="*/ 4617358 w 10678681"/>
              <a:gd name="connsiteY87" fmla="*/ 1327690 h 1352443"/>
              <a:gd name="connsiteX88" fmla="*/ 4589102 w 10678681"/>
              <a:gd name="connsiteY88" fmla="*/ 1321223 h 1352443"/>
              <a:gd name="connsiteX89" fmla="*/ 4578184 w 10678681"/>
              <a:gd name="connsiteY89" fmla="*/ 1326745 h 1352443"/>
              <a:gd name="connsiteX90" fmla="*/ 4574270 w 10678681"/>
              <a:gd name="connsiteY90" fmla="*/ 1325878 h 1352443"/>
              <a:gd name="connsiteX91" fmla="*/ 4564919 w 10678681"/>
              <a:gd name="connsiteY91" fmla="*/ 1325507 h 1352443"/>
              <a:gd name="connsiteX92" fmla="*/ 4566586 w 10678681"/>
              <a:gd name="connsiteY92" fmla="*/ 1316963 h 1352443"/>
              <a:gd name="connsiteX93" fmla="*/ 4556303 w 10678681"/>
              <a:gd name="connsiteY93" fmla="*/ 1300262 h 1352443"/>
              <a:gd name="connsiteX94" fmla="*/ 4502358 w 10678681"/>
              <a:gd name="connsiteY94" fmla="*/ 1302558 h 1352443"/>
              <a:gd name="connsiteX95" fmla="*/ 4498919 w 10678681"/>
              <a:gd name="connsiteY95" fmla="*/ 1312115 h 1352443"/>
              <a:gd name="connsiteX96" fmla="*/ 4492075 w 10678681"/>
              <a:gd name="connsiteY96" fmla="*/ 1313357 h 1352443"/>
              <a:gd name="connsiteX97" fmla="*/ 4487466 w 10678681"/>
              <a:gd name="connsiteY97" fmla="*/ 1304102 h 1352443"/>
              <a:gd name="connsiteX98" fmla="*/ 4398292 w 10678681"/>
              <a:gd name="connsiteY98" fmla="*/ 1278410 h 1352443"/>
              <a:gd name="connsiteX99" fmla="*/ 4306088 w 10678681"/>
              <a:gd name="connsiteY99" fmla="*/ 1282512 h 1352443"/>
              <a:gd name="connsiteX100" fmla="*/ 4188995 w 10678681"/>
              <a:gd name="connsiteY100" fmla="*/ 1296718 h 1352443"/>
              <a:gd name="connsiteX101" fmla="*/ 4136582 w 10678681"/>
              <a:gd name="connsiteY101" fmla="*/ 1287687 h 1352443"/>
              <a:gd name="connsiteX102" fmla="*/ 4064614 w 10678681"/>
              <a:gd name="connsiteY102" fmla="*/ 1296118 h 1352443"/>
              <a:gd name="connsiteX103" fmla="*/ 3900948 w 10678681"/>
              <a:gd name="connsiteY103" fmla="*/ 1322156 h 1352443"/>
              <a:gd name="connsiteX104" fmla="*/ 3787890 w 10678681"/>
              <a:gd name="connsiteY104" fmla="*/ 1352442 h 1352443"/>
              <a:gd name="connsiteX105" fmla="*/ 3745993 w 10678681"/>
              <a:gd name="connsiteY105" fmla="*/ 1342630 h 1352443"/>
              <a:gd name="connsiteX106" fmla="*/ 3675785 w 10678681"/>
              <a:gd name="connsiteY106" fmla="*/ 1326802 h 1352443"/>
              <a:gd name="connsiteX107" fmla="*/ 3623856 w 10678681"/>
              <a:gd name="connsiteY107" fmla="*/ 1290804 h 1352443"/>
              <a:gd name="connsiteX108" fmla="*/ 3564933 w 10678681"/>
              <a:gd name="connsiteY108" fmla="*/ 1287147 h 1352443"/>
              <a:gd name="connsiteX109" fmla="*/ 3550537 w 10678681"/>
              <a:gd name="connsiteY109" fmla="*/ 1317552 h 1352443"/>
              <a:gd name="connsiteX110" fmla="*/ 3487736 w 10678681"/>
              <a:gd name="connsiteY110" fmla="*/ 1303493 h 1352443"/>
              <a:gd name="connsiteX111" fmla="*/ 3392548 w 10678681"/>
              <a:gd name="connsiteY111" fmla="*/ 1278741 h 1352443"/>
              <a:gd name="connsiteX112" fmla="*/ 3337466 w 10678681"/>
              <a:gd name="connsiteY112" fmla="*/ 1272537 h 1352443"/>
              <a:gd name="connsiteX113" fmla="*/ 3175981 w 10678681"/>
              <a:gd name="connsiteY113" fmla="*/ 1208973 h 1352443"/>
              <a:gd name="connsiteX114" fmla="*/ 3036856 w 10678681"/>
              <a:gd name="connsiteY114" fmla="*/ 1214383 h 1352443"/>
              <a:gd name="connsiteX115" fmla="*/ 2824973 w 10678681"/>
              <a:gd name="connsiteY115" fmla="*/ 1134864 h 1352443"/>
              <a:gd name="connsiteX116" fmla="*/ 2804398 w 10678681"/>
              <a:gd name="connsiteY116" fmla="*/ 1125556 h 1352443"/>
              <a:gd name="connsiteX117" fmla="*/ 2736109 w 10678681"/>
              <a:gd name="connsiteY117" fmla="*/ 1137717 h 1352443"/>
              <a:gd name="connsiteX118" fmla="*/ 2659096 w 10678681"/>
              <a:gd name="connsiteY118" fmla="*/ 1150294 h 1352443"/>
              <a:gd name="connsiteX119" fmla="*/ 2567088 w 10678681"/>
              <a:gd name="connsiteY119" fmla="*/ 1181781 h 1352443"/>
              <a:gd name="connsiteX120" fmla="*/ 2454501 w 10678681"/>
              <a:gd name="connsiteY120" fmla="*/ 1155455 h 1352443"/>
              <a:gd name="connsiteX121" fmla="*/ 2385161 w 10678681"/>
              <a:gd name="connsiteY121" fmla="*/ 1161312 h 1352443"/>
              <a:gd name="connsiteX122" fmla="*/ 2273361 w 10678681"/>
              <a:gd name="connsiteY122" fmla="*/ 1134090 h 1352443"/>
              <a:gd name="connsiteX123" fmla="*/ 2132003 w 10678681"/>
              <a:gd name="connsiteY123" fmla="*/ 1139225 h 1352443"/>
              <a:gd name="connsiteX124" fmla="*/ 2041224 w 10678681"/>
              <a:gd name="connsiteY124" fmla="*/ 1147536 h 1352443"/>
              <a:gd name="connsiteX125" fmla="*/ 2010157 w 10678681"/>
              <a:gd name="connsiteY125" fmla="*/ 1152767 h 1352443"/>
              <a:gd name="connsiteX126" fmla="*/ 1859213 w 10678681"/>
              <a:gd name="connsiteY126" fmla="*/ 1199540 h 1352443"/>
              <a:gd name="connsiteX127" fmla="*/ 1735877 w 10678681"/>
              <a:gd name="connsiteY127" fmla="*/ 1246527 h 1352443"/>
              <a:gd name="connsiteX128" fmla="*/ 1705069 w 10678681"/>
              <a:gd name="connsiteY128" fmla="*/ 1251989 h 1352443"/>
              <a:gd name="connsiteX129" fmla="*/ 1307888 w 10678681"/>
              <a:gd name="connsiteY129" fmla="*/ 1283156 h 1352443"/>
              <a:gd name="connsiteX130" fmla="*/ 1220734 w 10678681"/>
              <a:gd name="connsiteY130" fmla="*/ 1257811 h 1352443"/>
              <a:gd name="connsiteX131" fmla="*/ 1021737 w 10678681"/>
              <a:gd name="connsiteY131" fmla="*/ 1238739 h 1352443"/>
              <a:gd name="connsiteX132" fmla="*/ 959820 w 10678681"/>
              <a:gd name="connsiteY132" fmla="*/ 1275863 h 1352443"/>
              <a:gd name="connsiteX133" fmla="*/ 929137 w 10678681"/>
              <a:gd name="connsiteY133" fmla="*/ 1273957 h 1352443"/>
              <a:gd name="connsiteX134" fmla="*/ 878849 w 10678681"/>
              <a:gd name="connsiteY134" fmla="*/ 1266740 h 1352443"/>
              <a:gd name="connsiteX135" fmla="*/ 800667 w 10678681"/>
              <a:gd name="connsiteY135" fmla="*/ 1282041 h 1352443"/>
              <a:gd name="connsiteX136" fmla="*/ 644906 w 10678681"/>
              <a:gd name="connsiteY136" fmla="*/ 1273685 h 1352443"/>
              <a:gd name="connsiteX137" fmla="*/ 379869 w 10678681"/>
              <a:gd name="connsiteY137" fmla="*/ 1339165 h 1352443"/>
              <a:gd name="connsiteX138" fmla="*/ 137696 w 10678681"/>
              <a:gd name="connsiteY138" fmla="*/ 1319217 h 1352443"/>
              <a:gd name="connsiteX139" fmla="*/ 54250 w 10678681"/>
              <a:gd name="connsiteY139" fmla="*/ 1315838 h 1352443"/>
              <a:gd name="connsiteX140" fmla="*/ 28042 w 10678681"/>
              <a:gd name="connsiteY140" fmla="*/ 1297822 h 1352443"/>
              <a:gd name="connsiteX141" fmla="*/ 0 w 10678681"/>
              <a:gd name="connsiteY141" fmla="*/ 1294612 h 1352443"/>
              <a:gd name="connsiteX142" fmla="*/ 0 w 10678681"/>
              <a:gd name="connsiteY142" fmla="*/ 0 h 1352443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22314 w 10678681"/>
              <a:gd name="connsiteY18" fmla="*/ 33381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720084 w 10678681"/>
              <a:gd name="connsiteY39" fmla="*/ 760750 h 1342734"/>
              <a:gd name="connsiteX40" fmla="*/ 7652907 w 10678681"/>
              <a:gd name="connsiteY40" fmla="*/ 783273 h 1342734"/>
              <a:gd name="connsiteX41" fmla="*/ 7606008 w 10678681"/>
              <a:gd name="connsiteY41" fmla="*/ 800717 h 1342734"/>
              <a:gd name="connsiteX42" fmla="*/ 7480223 w 10678681"/>
              <a:gd name="connsiteY42" fmla="*/ 856821 h 1342734"/>
              <a:gd name="connsiteX43" fmla="*/ 7356005 w 10678681"/>
              <a:gd name="connsiteY43" fmla="*/ 919462 h 1342734"/>
              <a:gd name="connsiteX44" fmla="*/ 7305396 w 10678681"/>
              <a:gd name="connsiteY44" fmla="*/ 986228 h 1342734"/>
              <a:gd name="connsiteX45" fmla="*/ 7266251 w 10678681"/>
              <a:gd name="connsiteY45" fmla="*/ 967864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64919 w 10678681"/>
              <a:gd name="connsiteY89" fmla="*/ 1325507 h 1342734"/>
              <a:gd name="connsiteX90" fmla="*/ 4566586 w 10678681"/>
              <a:gd name="connsiteY90" fmla="*/ 1316963 h 1342734"/>
              <a:gd name="connsiteX91" fmla="*/ 4556303 w 10678681"/>
              <a:gd name="connsiteY91" fmla="*/ 1300262 h 1342734"/>
              <a:gd name="connsiteX92" fmla="*/ 4502358 w 10678681"/>
              <a:gd name="connsiteY92" fmla="*/ 1302558 h 1342734"/>
              <a:gd name="connsiteX93" fmla="*/ 4498919 w 10678681"/>
              <a:gd name="connsiteY93" fmla="*/ 1312115 h 1342734"/>
              <a:gd name="connsiteX94" fmla="*/ 4492075 w 10678681"/>
              <a:gd name="connsiteY94" fmla="*/ 1313357 h 1342734"/>
              <a:gd name="connsiteX95" fmla="*/ 4487466 w 10678681"/>
              <a:gd name="connsiteY95" fmla="*/ 1304102 h 1342734"/>
              <a:gd name="connsiteX96" fmla="*/ 4398292 w 10678681"/>
              <a:gd name="connsiteY96" fmla="*/ 1278410 h 1342734"/>
              <a:gd name="connsiteX97" fmla="*/ 4306088 w 10678681"/>
              <a:gd name="connsiteY97" fmla="*/ 1282512 h 1342734"/>
              <a:gd name="connsiteX98" fmla="*/ 4188995 w 10678681"/>
              <a:gd name="connsiteY98" fmla="*/ 1296718 h 1342734"/>
              <a:gd name="connsiteX99" fmla="*/ 4136582 w 10678681"/>
              <a:gd name="connsiteY99" fmla="*/ 1287687 h 1342734"/>
              <a:gd name="connsiteX100" fmla="*/ 4064614 w 10678681"/>
              <a:gd name="connsiteY100" fmla="*/ 1296118 h 1342734"/>
              <a:gd name="connsiteX101" fmla="*/ 3900948 w 10678681"/>
              <a:gd name="connsiteY101" fmla="*/ 1322156 h 1342734"/>
              <a:gd name="connsiteX102" fmla="*/ 3787890 w 10678681"/>
              <a:gd name="connsiteY102" fmla="*/ 1322164 h 1342734"/>
              <a:gd name="connsiteX103" fmla="*/ 3745993 w 10678681"/>
              <a:gd name="connsiteY103" fmla="*/ 1342630 h 1342734"/>
              <a:gd name="connsiteX104" fmla="*/ 3675785 w 10678681"/>
              <a:gd name="connsiteY104" fmla="*/ 1326802 h 1342734"/>
              <a:gd name="connsiteX105" fmla="*/ 3623856 w 10678681"/>
              <a:gd name="connsiteY105" fmla="*/ 1290804 h 1342734"/>
              <a:gd name="connsiteX106" fmla="*/ 3564933 w 10678681"/>
              <a:gd name="connsiteY106" fmla="*/ 1287147 h 1342734"/>
              <a:gd name="connsiteX107" fmla="*/ 3550537 w 10678681"/>
              <a:gd name="connsiteY107" fmla="*/ 1317552 h 1342734"/>
              <a:gd name="connsiteX108" fmla="*/ 3487736 w 10678681"/>
              <a:gd name="connsiteY108" fmla="*/ 1303493 h 1342734"/>
              <a:gd name="connsiteX109" fmla="*/ 3392548 w 10678681"/>
              <a:gd name="connsiteY109" fmla="*/ 1278741 h 1342734"/>
              <a:gd name="connsiteX110" fmla="*/ 3337466 w 10678681"/>
              <a:gd name="connsiteY110" fmla="*/ 1272537 h 1342734"/>
              <a:gd name="connsiteX111" fmla="*/ 3175981 w 10678681"/>
              <a:gd name="connsiteY111" fmla="*/ 1208973 h 1342734"/>
              <a:gd name="connsiteX112" fmla="*/ 3036856 w 10678681"/>
              <a:gd name="connsiteY112" fmla="*/ 1214383 h 1342734"/>
              <a:gd name="connsiteX113" fmla="*/ 2824973 w 10678681"/>
              <a:gd name="connsiteY113" fmla="*/ 1134864 h 1342734"/>
              <a:gd name="connsiteX114" fmla="*/ 2804398 w 10678681"/>
              <a:gd name="connsiteY114" fmla="*/ 1125556 h 1342734"/>
              <a:gd name="connsiteX115" fmla="*/ 2736109 w 10678681"/>
              <a:gd name="connsiteY115" fmla="*/ 1137717 h 1342734"/>
              <a:gd name="connsiteX116" fmla="*/ 2659096 w 10678681"/>
              <a:gd name="connsiteY116" fmla="*/ 1150294 h 1342734"/>
              <a:gd name="connsiteX117" fmla="*/ 2567088 w 10678681"/>
              <a:gd name="connsiteY117" fmla="*/ 1181781 h 1342734"/>
              <a:gd name="connsiteX118" fmla="*/ 2454501 w 10678681"/>
              <a:gd name="connsiteY118" fmla="*/ 1155455 h 1342734"/>
              <a:gd name="connsiteX119" fmla="*/ 2385161 w 10678681"/>
              <a:gd name="connsiteY119" fmla="*/ 1161312 h 1342734"/>
              <a:gd name="connsiteX120" fmla="*/ 2273361 w 10678681"/>
              <a:gd name="connsiteY120" fmla="*/ 1134090 h 1342734"/>
              <a:gd name="connsiteX121" fmla="*/ 2132003 w 10678681"/>
              <a:gd name="connsiteY121" fmla="*/ 1139225 h 1342734"/>
              <a:gd name="connsiteX122" fmla="*/ 2041224 w 10678681"/>
              <a:gd name="connsiteY122" fmla="*/ 1147536 h 1342734"/>
              <a:gd name="connsiteX123" fmla="*/ 2010157 w 10678681"/>
              <a:gd name="connsiteY123" fmla="*/ 1152767 h 1342734"/>
              <a:gd name="connsiteX124" fmla="*/ 1859213 w 10678681"/>
              <a:gd name="connsiteY124" fmla="*/ 1199540 h 1342734"/>
              <a:gd name="connsiteX125" fmla="*/ 1735877 w 10678681"/>
              <a:gd name="connsiteY125" fmla="*/ 1246527 h 1342734"/>
              <a:gd name="connsiteX126" fmla="*/ 1705069 w 10678681"/>
              <a:gd name="connsiteY126" fmla="*/ 1251989 h 1342734"/>
              <a:gd name="connsiteX127" fmla="*/ 1307888 w 10678681"/>
              <a:gd name="connsiteY127" fmla="*/ 1283156 h 1342734"/>
              <a:gd name="connsiteX128" fmla="*/ 1220734 w 10678681"/>
              <a:gd name="connsiteY128" fmla="*/ 1257811 h 1342734"/>
              <a:gd name="connsiteX129" fmla="*/ 1021737 w 10678681"/>
              <a:gd name="connsiteY129" fmla="*/ 1238739 h 1342734"/>
              <a:gd name="connsiteX130" fmla="*/ 959820 w 10678681"/>
              <a:gd name="connsiteY130" fmla="*/ 1275863 h 1342734"/>
              <a:gd name="connsiteX131" fmla="*/ 929137 w 10678681"/>
              <a:gd name="connsiteY131" fmla="*/ 1273957 h 1342734"/>
              <a:gd name="connsiteX132" fmla="*/ 878849 w 10678681"/>
              <a:gd name="connsiteY132" fmla="*/ 1266740 h 1342734"/>
              <a:gd name="connsiteX133" fmla="*/ 800667 w 10678681"/>
              <a:gd name="connsiteY133" fmla="*/ 1282041 h 1342734"/>
              <a:gd name="connsiteX134" fmla="*/ 644906 w 10678681"/>
              <a:gd name="connsiteY134" fmla="*/ 1273685 h 1342734"/>
              <a:gd name="connsiteX135" fmla="*/ 379869 w 10678681"/>
              <a:gd name="connsiteY135" fmla="*/ 1339165 h 1342734"/>
              <a:gd name="connsiteX136" fmla="*/ 137696 w 10678681"/>
              <a:gd name="connsiteY136" fmla="*/ 1319217 h 1342734"/>
              <a:gd name="connsiteX137" fmla="*/ 54250 w 10678681"/>
              <a:gd name="connsiteY137" fmla="*/ 1315838 h 1342734"/>
              <a:gd name="connsiteX138" fmla="*/ 28042 w 10678681"/>
              <a:gd name="connsiteY138" fmla="*/ 1297822 h 1342734"/>
              <a:gd name="connsiteX139" fmla="*/ 0 w 10678681"/>
              <a:gd name="connsiteY139" fmla="*/ 1294612 h 1342734"/>
              <a:gd name="connsiteX140" fmla="*/ 0 w 10678681"/>
              <a:gd name="connsiteY140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78184 w 10678681"/>
              <a:gd name="connsiteY87" fmla="*/ 1326745 h 1342734"/>
              <a:gd name="connsiteX88" fmla="*/ 4564919 w 10678681"/>
              <a:gd name="connsiteY88" fmla="*/ 1325507 h 1342734"/>
              <a:gd name="connsiteX89" fmla="*/ 4566586 w 10678681"/>
              <a:gd name="connsiteY89" fmla="*/ 1316963 h 1342734"/>
              <a:gd name="connsiteX90" fmla="*/ 4556303 w 10678681"/>
              <a:gd name="connsiteY90" fmla="*/ 1300262 h 1342734"/>
              <a:gd name="connsiteX91" fmla="*/ 4502358 w 10678681"/>
              <a:gd name="connsiteY91" fmla="*/ 1302558 h 1342734"/>
              <a:gd name="connsiteX92" fmla="*/ 4498919 w 10678681"/>
              <a:gd name="connsiteY92" fmla="*/ 1312115 h 1342734"/>
              <a:gd name="connsiteX93" fmla="*/ 4492075 w 10678681"/>
              <a:gd name="connsiteY93" fmla="*/ 1313357 h 1342734"/>
              <a:gd name="connsiteX94" fmla="*/ 4487466 w 10678681"/>
              <a:gd name="connsiteY94" fmla="*/ 1304102 h 1342734"/>
              <a:gd name="connsiteX95" fmla="*/ 4398292 w 10678681"/>
              <a:gd name="connsiteY95" fmla="*/ 1278410 h 1342734"/>
              <a:gd name="connsiteX96" fmla="*/ 4306088 w 10678681"/>
              <a:gd name="connsiteY96" fmla="*/ 1282512 h 1342734"/>
              <a:gd name="connsiteX97" fmla="*/ 4188995 w 10678681"/>
              <a:gd name="connsiteY97" fmla="*/ 1296718 h 1342734"/>
              <a:gd name="connsiteX98" fmla="*/ 4136582 w 10678681"/>
              <a:gd name="connsiteY98" fmla="*/ 1287687 h 1342734"/>
              <a:gd name="connsiteX99" fmla="*/ 4064614 w 10678681"/>
              <a:gd name="connsiteY99" fmla="*/ 1296118 h 1342734"/>
              <a:gd name="connsiteX100" fmla="*/ 3900948 w 10678681"/>
              <a:gd name="connsiteY100" fmla="*/ 1322156 h 1342734"/>
              <a:gd name="connsiteX101" fmla="*/ 3787890 w 10678681"/>
              <a:gd name="connsiteY101" fmla="*/ 1322164 h 1342734"/>
              <a:gd name="connsiteX102" fmla="*/ 3745993 w 10678681"/>
              <a:gd name="connsiteY102" fmla="*/ 1342630 h 1342734"/>
              <a:gd name="connsiteX103" fmla="*/ 3675785 w 10678681"/>
              <a:gd name="connsiteY103" fmla="*/ 1326802 h 1342734"/>
              <a:gd name="connsiteX104" fmla="*/ 3623856 w 10678681"/>
              <a:gd name="connsiteY104" fmla="*/ 1290804 h 1342734"/>
              <a:gd name="connsiteX105" fmla="*/ 3564933 w 10678681"/>
              <a:gd name="connsiteY105" fmla="*/ 1287147 h 1342734"/>
              <a:gd name="connsiteX106" fmla="*/ 3550537 w 10678681"/>
              <a:gd name="connsiteY106" fmla="*/ 1317552 h 1342734"/>
              <a:gd name="connsiteX107" fmla="*/ 3487736 w 10678681"/>
              <a:gd name="connsiteY107" fmla="*/ 1303493 h 1342734"/>
              <a:gd name="connsiteX108" fmla="*/ 3392548 w 10678681"/>
              <a:gd name="connsiteY108" fmla="*/ 1278741 h 1342734"/>
              <a:gd name="connsiteX109" fmla="*/ 3337466 w 10678681"/>
              <a:gd name="connsiteY109" fmla="*/ 1272537 h 1342734"/>
              <a:gd name="connsiteX110" fmla="*/ 3175981 w 10678681"/>
              <a:gd name="connsiteY110" fmla="*/ 1208973 h 1342734"/>
              <a:gd name="connsiteX111" fmla="*/ 3036856 w 10678681"/>
              <a:gd name="connsiteY111" fmla="*/ 1214383 h 1342734"/>
              <a:gd name="connsiteX112" fmla="*/ 2824973 w 10678681"/>
              <a:gd name="connsiteY112" fmla="*/ 1134864 h 1342734"/>
              <a:gd name="connsiteX113" fmla="*/ 2804398 w 10678681"/>
              <a:gd name="connsiteY113" fmla="*/ 1125556 h 1342734"/>
              <a:gd name="connsiteX114" fmla="*/ 2736109 w 10678681"/>
              <a:gd name="connsiteY114" fmla="*/ 1137717 h 1342734"/>
              <a:gd name="connsiteX115" fmla="*/ 2659096 w 10678681"/>
              <a:gd name="connsiteY115" fmla="*/ 1150294 h 1342734"/>
              <a:gd name="connsiteX116" fmla="*/ 2567088 w 10678681"/>
              <a:gd name="connsiteY116" fmla="*/ 1181781 h 1342734"/>
              <a:gd name="connsiteX117" fmla="*/ 2454501 w 10678681"/>
              <a:gd name="connsiteY117" fmla="*/ 1155455 h 1342734"/>
              <a:gd name="connsiteX118" fmla="*/ 2385161 w 10678681"/>
              <a:gd name="connsiteY118" fmla="*/ 1161312 h 1342734"/>
              <a:gd name="connsiteX119" fmla="*/ 2273361 w 10678681"/>
              <a:gd name="connsiteY119" fmla="*/ 1134090 h 1342734"/>
              <a:gd name="connsiteX120" fmla="*/ 2132003 w 10678681"/>
              <a:gd name="connsiteY120" fmla="*/ 1139225 h 1342734"/>
              <a:gd name="connsiteX121" fmla="*/ 2041224 w 10678681"/>
              <a:gd name="connsiteY121" fmla="*/ 1147536 h 1342734"/>
              <a:gd name="connsiteX122" fmla="*/ 2010157 w 10678681"/>
              <a:gd name="connsiteY122" fmla="*/ 1152767 h 1342734"/>
              <a:gd name="connsiteX123" fmla="*/ 1859213 w 10678681"/>
              <a:gd name="connsiteY123" fmla="*/ 1199540 h 1342734"/>
              <a:gd name="connsiteX124" fmla="*/ 1735877 w 10678681"/>
              <a:gd name="connsiteY124" fmla="*/ 1246527 h 1342734"/>
              <a:gd name="connsiteX125" fmla="*/ 1705069 w 10678681"/>
              <a:gd name="connsiteY125" fmla="*/ 1251989 h 1342734"/>
              <a:gd name="connsiteX126" fmla="*/ 1307888 w 10678681"/>
              <a:gd name="connsiteY126" fmla="*/ 1283156 h 1342734"/>
              <a:gd name="connsiteX127" fmla="*/ 1220734 w 10678681"/>
              <a:gd name="connsiteY127" fmla="*/ 1257811 h 1342734"/>
              <a:gd name="connsiteX128" fmla="*/ 1021737 w 10678681"/>
              <a:gd name="connsiteY128" fmla="*/ 1238739 h 1342734"/>
              <a:gd name="connsiteX129" fmla="*/ 959820 w 10678681"/>
              <a:gd name="connsiteY129" fmla="*/ 1275863 h 1342734"/>
              <a:gd name="connsiteX130" fmla="*/ 929137 w 10678681"/>
              <a:gd name="connsiteY130" fmla="*/ 1273957 h 1342734"/>
              <a:gd name="connsiteX131" fmla="*/ 878849 w 10678681"/>
              <a:gd name="connsiteY131" fmla="*/ 1266740 h 1342734"/>
              <a:gd name="connsiteX132" fmla="*/ 800667 w 10678681"/>
              <a:gd name="connsiteY132" fmla="*/ 1282041 h 1342734"/>
              <a:gd name="connsiteX133" fmla="*/ 644906 w 10678681"/>
              <a:gd name="connsiteY133" fmla="*/ 1273685 h 1342734"/>
              <a:gd name="connsiteX134" fmla="*/ 379869 w 10678681"/>
              <a:gd name="connsiteY134" fmla="*/ 1339165 h 1342734"/>
              <a:gd name="connsiteX135" fmla="*/ 137696 w 10678681"/>
              <a:gd name="connsiteY135" fmla="*/ 1319217 h 1342734"/>
              <a:gd name="connsiteX136" fmla="*/ 54250 w 10678681"/>
              <a:gd name="connsiteY136" fmla="*/ 1315838 h 1342734"/>
              <a:gd name="connsiteX137" fmla="*/ 28042 w 10678681"/>
              <a:gd name="connsiteY137" fmla="*/ 1297822 h 1342734"/>
              <a:gd name="connsiteX138" fmla="*/ 0 w 10678681"/>
              <a:gd name="connsiteY138" fmla="*/ 1294612 h 1342734"/>
              <a:gd name="connsiteX139" fmla="*/ 0 w 10678681"/>
              <a:gd name="connsiteY139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578184 w 10678681"/>
              <a:gd name="connsiteY86" fmla="*/ 1326745 h 1342734"/>
              <a:gd name="connsiteX87" fmla="*/ 4564919 w 10678681"/>
              <a:gd name="connsiteY87" fmla="*/ 1325507 h 1342734"/>
              <a:gd name="connsiteX88" fmla="*/ 4566586 w 10678681"/>
              <a:gd name="connsiteY88" fmla="*/ 1316963 h 1342734"/>
              <a:gd name="connsiteX89" fmla="*/ 4556303 w 10678681"/>
              <a:gd name="connsiteY89" fmla="*/ 1300262 h 1342734"/>
              <a:gd name="connsiteX90" fmla="*/ 4502358 w 10678681"/>
              <a:gd name="connsiteY90" fmla="*/ 1302558 h 1342734"/>
              <a:gd name="connsiteX91" fmla="*/ 4498919 w 10678681"/>
              <a:gd name="connsiteY91" fmla="*/ 1312115 h 1342734"/>
              <a:gd name="connsiteX92" fmla="*/ 4492075 w 10678681"/>
              <a:gd name="connsiteY92" fmla="*/ 1313357 h 1342734"/>
              <a:gd name="connsiteX93" fmla="*/ 4487466 w 10678681"/>
              <a:gd name="connsiteY93" fmla="*/ 1304102 h 1342734"/>
              <a:gd name="connsiteX94" fmla="*/ 4398292 w 10678681"/>
              <a:gd name="connsiteY94" fmla="*/ 1278410 h 1342734"/>
              <a:gd name="connsiteX95" fmla="*/ 4306088 w 10678681"/>
              <a:gd name="connsiteY95" fmla="*/ 1282512 h 1342734"/>
              <a:gd name="connsiteX96" fmla="*/ 4188995 w 10678681"/>
              <a:gd name="connsiteY96" fmla="*/ 1296718 h 1342734"/>
              <a:gd name="connsiteX97" fmla="*/ 4136582 w 10678681"/>
              <a:gd name="connsiteY97" fmla="*/ 1287687 h 1342734"/>
              <a:gd name="connsiteX98" fmla="*/ 4064614 w 10678681"/>
              <a:gd name="connsiteY98" fmla="*/ 1296118 h 1342734"/>
              <a:gd name="connsiteX99" fmla="*/ 3900948 w 10678681"/>
              <a:gd name="connsiteY99" fmla="*/ 1322156 h 1342734"/>
              <a:gd name="connsiteX100" fmla="*/ 3787890 w 10678681"/>
              <a:gd name="connsiteY100" fmla="*/ 1322164 h 1342734"/>
              <a:gd name="connsiteX101" fmla="*/ 3745993 w 10678681"/>
              <a:gd name="connsiteY101" fmla="*/ 1342630 h 1342734"/>
              <a:gd name="connsiteX102" fmla="*/ 3675785 w 10678681"/>
              <a:gd name="connsiteY102" fmla="*/ 1326802 h 1342734"/>
              <a:gd name="connsiteX103" fmla="*/ 3623856 w 10678681"/>
              <a:gd name="connsiteY103" fmla="*/ 1290804 h 1342734"/>
              <a:gd name="connsiteX104" fmla="*/ 3564933 w 10678681"/>
              <a:gd name="connsiteY104" fmla="*/ 1287147 h 1342734"/>
              <a:gd name="connsiteX105" fmla="*/ 3550537 w 10678681"/>
              <a:gd name="connsiteY105" fmla="*/ 1317552 h 1342734"/>
              <a:gd name="connsiteX106" fmla="*/ 3487736 w 10678681"/>
              <a:gd name="connsiteY106" fmla="*/ 1303493 h 1342734"/>
              <a:gd name="connsiteX107" fmla="*/ 3392548 w 10678681"/>
              <a:gd name="connsiteY107" fmla="*/ 1278741 h 1342734"/>
              <a:gd name="connsiteX108" fmla="*/ 3337466 w 10678681"/>
              <a:gd name="connsiteY108" fmla="*/ 1272537 h 1342734"/>
              <a:gd name="connsiteX109" fmla="*/ 3175981 w 10678681"/>
              <a:gd name="connsiteY109" fmla="*/ 1208973 h 1342734"/>
              <a:gd name="connsiteX110" fmla="*/ 3036856 w 10678681"/>
              <a:gd name="connsiteY110" fmla="*/ 1214383 h 1342734"/>
              <a:gd name="connsiteX111" fmla="*/ 2824973 w 10678681"/>
              <a:gd name="connsiteY111" fmla="*/ 1134864 h 1342734"/>
              <a:gd name="connsiteX112" fmla="*/ 2804398 w 10678681"/>
              <a:gd name="connsiteY112" fmla="*/ 1125556 h 1342734"/>
              <a:gd name="connsiteX113" fmla="*/ 2736109 w 10678681"/>
              <a:gd name="connsiteY113" fmla="*/ 1137717 h 1342734"/>
              <a:gd name="connsiteX114" fmla="*/ 2659096 w 10678681"/>
              <a:gd name="connsiteY114" fmla="*/ 1150294 h 1342734"/>
              <a:gd name="connsiteX115" fmla="*/ 2567088 w 10678681"/>
              <a:gd name="connsiteY115" fmla="*/ 1181781 h 1342734"/>
              <a:gd name="connsiteX116" fmla="*/ 2454501 w 10678681"/>
              <a:gd name="connsiteY116" fmla="*/ 1155455 h 1342734"/>
              <a:gd name="connsiteX117" fmla="*/ 2385161 w 10678681"/>
              <a:gd name="connsiteY117" fmla="*/ 1161312 h 1342734"/>
              <a:gd name="connsiteX118" fmla="*/ 2273361 w 10678681"/>
              <a:gd name="connsiteY118" fmla="*/ 1134090 h 1342734"/>
              <a:gd name="connsiteX119" fmla="*/ 2132003 w 10678681"/>
              <a:gd name="connsiteY119" fmla="*/ 1139225 h 1342734"/>
              <a:gd name="connsiteX120" fmla="*/ 2041224 w 10678681"/>
              <a:gd name="connsiteY120" fmla="*/ 1147536 h 1342734"/>
              <a:gd name="connsiteX121" fmla="*/ 2010157 w 10678681"/>
              <a:gd name="connsiteY121" fmla="*/ 1152767 h 1342734"/>
              <a:gd name="connsiteX122" fmla="*/ 1859213 w 10678681"/>
              <a:gd name="connsiteY122" fmla="*/ 1199540 h 1342734"/>
              <a:gd name="connsiteX123" fmla="*/ 1735877 w 10678681"/>
              <a:gd name="connsiteY123" fmla="*/ 1246527 h 1342734"/>
              <a:gd name="connsiteX124" fmla="*/ 1705069 w 10678681"/>
              <a:gd name="connsiteY124" fmla="*/ 1251989 h 1342734"/>
              <a:gd name="connsiteX125" fmla="*/ 1307888 w 10678681"/>
              <a:gd name="connsiteY125" fmla="*/ 1283156 h 1342734"/>
              <a:gd name="connsiteX126" fmla="*/ 1220734 w 10678681"/>
              <a:gd name="connsiteY126" fmla="*/ 1257811 h 1342734"/>
              <a:gd name="connsiteX127" fmla="*/ 1021737 w 10678681"/>
              <a:gd name="connsiteY127" fmla="*/ 1238739 h 1342734"/>
              <a:gd name="connsiteX128" fmla="*/ 959820 w 10678681"/>
              <a:gd name="connsiteY128" fmla="*/ 1275863 h 1342734"/>
              <a:gd name="connsiteX129" fmla="*/ 929137 w 10678681"/>
              <a:gd name="connsiteY129" fmla="*/ 1273957 h 1342734"/>
              <a:gd name="connsiteX130" fmla="*/ 878849 w 10678681"/>
              <a:gd name="connsiteY130" fmla="*/ 1266740 h 1342734"/>
              <a:gd name="connsiteX131" fmla="*/ 800667 w 10678681"/>
              <a:gd name="connsiteY131" fmla="*/ 1282041 h 1342734"/>
              <a:gd name="connsiteX132" fmla="*/ 644906 w 10678681"/>
              <a:gd name="connsiteY132" fmla="*/ 1273685 h 1342734"/>
              <a:gd name="connsiteX133" fmla="*/ 379869 w 10678681"/>
              <a:gd name="connsiteY133" fmla="*/ 1339165 h 1342734"/>
              <a:gd name="connsiteX134" fmla="*/ 137696 w 10678681"/>
              <a:gd name="connsiteY134" fmla="*/ 1319217 h 1342734"/>
              <a:gd name="connsiteX135" fmla="*/ 54250 w 10678681"/>
              <a:gd name="connsiteY135" fmla="*/ 1315838 h 1342734"/>
              <a:gd name="connsiteX136" fmla="*/ 28042 w 10678681"/>
              <a:gd name="connsiteY136" fmla="*/ 1297822 h 1342734"/>
              <a:gd name="connsiteX137" fmla="*/ 0 w 10678681"/>
              <a:gd name="connsiteY137" fmla="*/ 1294612 h 1342734"/>
              <a:gd name="connsiteX138" fmla="*/ 0 w 10678681"/>
              <a:gd name="connsiteY138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578184 w 10678681"/>
              <a:gd name="connsiteY85" fmla="*/ 1326745 h 1342734"/>
              <a:gd name="connsiteX86" fmla="*/ 4564919 w 10678681"/>
              <a:gd name="connsiteY86" fmla="*/ 1325507 h 1342734"/>
              <a:gd name="connsiteX87" fmla="*/ 4566586 w 10678681"/>
              <a:gd name="connsiteY87" fmla="*/ 1316963 h 1342734"/>
              <a:gd name="connsiteX88" fmla="*/ 4556303 w 10678681"/>
              <a:gd name="connsiteY88" fmla="*/ 1300262 h 1342734"/>
              <a:gd name="connsiteX89" fmla="*/ 4502358 w 10678681"/>
              <a:gd name="connsiteY89" fmla="*/ 1302558 h 1342734"/>
              <a:gd name="connsiteX90" fmla="*/ 4498919 w 10678681"/>
              <a:gd name="connsiteY90" fmla="*/ 1312115 h 1342734"/>
              <a:gd name="connsiteX91" fmla="*/ 4492075 w 10678681"/>
              <a:gd name="connsiteY91" fmla="*/ 1313357 h 1342734"/>
              <a:gd name="connsiteX92" fmla="*/ 4487466 w 10678681"/>
              <a:gd name="connsiteY92" fmla="*/ 1304102 h 1342734"/>
              <a:gd name="connsiteX93" fmla="*/ 4398292 w 10678681"/>
              <a:gd name="connsiteY93" fmla="*/ 1278410 h 1342734"/>
              <a:gd name="connsiteX94" fmla="*/ 4306088 w 10678681"/>
              <a:gd name="connsiteY94" fmla="*/ 1282512 h 1342734"/>
              <a:gd name="connsiteX95" fmla="*/ 4188995 w 10678681"/>
              <a:gd name="connsiteY95" fmla="*/ 1296718 h 1342734"/>
              <a:gd name="connsiteX96" fmla="*/ 4136582 w 10678681"/>
              <a:gd name="connsiteY96" fmla="*/ 1287687 h 1342734"/>
              <a:gd name="connsiteX97" fmla="*/ 4064614 w 10678681"/>
              <a:gd name="connsiteY97" fmla="*/ 1296118 h 1342734"/>
              <a:gd name="connsiteX98" fmla="*/ 3900948 w 10678681"/>
              <a:gd name="connsiteY98" fmla="*/ 1322156 h 1342734"/>
              <a:gd name="connsiteX99" fmla="*/ 3787890 w 10678681"/>
              <a:gd name="connsiteY99" fmla="*/ 1322164 h 1342734"/>
              <a:gd name="connsiteX100" fmla="*/ 3745993 w 10678681"/>
              <a:gd name="connsiteY100" fmla="*/ 1342630 h 1342734"/>
              <a:gd name="connsiteX101" fmla="*/ 3675785 w 10678681"/>
              <a:gd name="connsiteY101" fmla="*/ 1326802 h 1342734"/>
              <a:gd name="connsiteX102" fmla="*/ 3623856 w 10678681"/>
              <a:gd name="connsiteY102" fmla="*/ 1290804 h 1342734"/>
              <a:gd name="connsiteX103" fmla="*/ 3564933 w 10678681"/>
              <a:gd name="connsiteY103" fmla="*/ 1287147 h 1342734"/>
              <a:gd name="connsiteX104" fmla="*/ 3550537 w 10678681"/>
              <a:gd name="connsiteY104" fmla="*/ 1317552 h 1342734"/>
              <a:gd name="connsiteX105" fmla="*/ 3487736 w 10678681"/>
              <a:gd name="connsiteY105" fmla="*/ 1303493 h 1342734"/>
              <a:gd name="connsiteX106" fmla="*/ 3392548 w 10678681"/>
              <a:gd name="connsiteY106" fmla="*/ 1278741 h 1342734"/>
              <a:gd name="connsiteX107" fmla="*/ 3337466 w 10678681"/>
              <a:gd name="connsiteY107" fmla="*/ 1272537 h 1342734"/>
              <a:gd name="connsiteX108" fmla="*/ 3175981 w 10678681"/>
              <a:gd name="connsiteY108" fmla="*/ 1208973 h 1342734"/>
              <a:gd name="connsiteX109" fmla="*/ 3036856 w 10678681"/>
              <a:gd name="connsiteY109" fmla="*/ 1214383 h 1342734"/>
              <a:gd name="connsiteX110" fmla="*/ 2824973 w 10678681"/>
              <a:gd name="connsiteY110" fmla="*/ 1134864 h 1342734"/>
              <a:gd name="connsiteX111" fmla="*/ 2804398 w 10678681"/>
              <a:gd name="connsiteY111" fmla="*/ 1125556 h 1342734"/>
              <a:gd name="connsiteX112" fmla="*/ 2736109 w 10678681"/>
              <a:gd name="connsiteY112" fmla="*/ 1137717 h 1342734"/>
              <a:gd name="connsiteX113" fmla="*/ 2659096 w 10678681"/>
              <a:gd name="connsiteY113" fmla="*/ 1150294 h 1342734"/>
              <a:gd name="connsiteX114" fmla="*/ 2567088 w 10678681"/>
              <a:gd name="connsiteY114" fmla="*/ 1181781 h 1342734"/>
              <a:gd name="connsiteX115" fmla="*/ 2454501 w 10678681"/>
              <a:gd name="connsiteY115" fmla="*/ 1155455 h 1342734"/>
              <a:gd name="connsiteX116" fmla="*/ 2385161 w 10678681"/>
              <a:gd name="connsiteY116" fmla="*/ 1161312 h 1342734"/>
              <a:gd name="connsiteX117" fmla="*/ 2273361 w 10678681"/>
              <a:gd name="connsiteY117" fmla="*/ 1134090 h 1342734"/>
              <a:gd name="connsiteX118" fmla="*/ 2132003 w 10678681"/>
              <a:gd name="connsiteY118" fmla="*/ 1139225 h 1342734"/>
              <a:gd name="connsiteX119" fmla="*/ 2041224 w 10678681"/>
              <a:gd name="connsiteY119" fmla="*/ 1147536 h 1342734"/>
              <a:gd name="connsiteX120" fmla="*/ 2010157 w 10678681"/>
              <a:gd name="connsiteY120" fmla="*/ 1152767 h 1342734"/>
              <a:gd name="connsiteX121" fmla="*/ 1859213 w 10678681"/>
              <a:gd name="connsiteY121" fmla="*/ 1199540 h 1342734"/>
              <a:gd name="connsiteX122" fmla="*/ 1735877 w 10678681"/>
              <a:gd name="connsiteY122" fmla="*/ 1246527 h 1342734"/>
              <a:gd name="connsiteX123" fmla="*/ 1705069 w 10678681"/>
              <a:gd name="connsiteY123" fmla="*/ 1251989 h 1342734"/>
              <a:gd name="connsiteX124" fmla="*/ 1307888 w 10678681"/>
              <a:gd name="connsiteY124" fmla="*/ 1283156 h 1342734"/>
              <a:gd name="connsiteX125" fmla="*/ 1220734 w 10678681"/>
              <a:gd name="connsiteY125" fmla="*/ 1257811 h 1342734"/>
              <a:gd name="connsiteX126" fmla="*/ 1021737 w 10678681"/>
              <a:gd name="connsiteY126" fmla="*/ 1238739 h 1342734"/>
              <a:gd name="connsiteX127" fmla="*/ 959820 w 10678681"/>
              <a:gd name="connsiteY127" fmla="*/ 1275863 h 1342734"/>
              <a:gd name="connsiteX128" fmla="*/ 929137 w 10678681"/>
              <a:gd name="connsiteY128" fmla="*/ 1273957 h 1342734"/>
              <a:gd name="connsiteX129" fmla="*/ 878849 w 10678681"/>
              <a:gd name="connsiteY129" fmla="*/ 1266740 h 1342734"/>
              <a:gd name="connsiteX130" fmla="*/ 800667 w 10678681"/>
              <a:gd name="connsiteY130" fmla="*/ 1282041 h 1342734"/>
              <a:gd name="connsiteX131" fmla="*/ 644906 w 10678681"/>
              <a:gd name="connsiteY131" fmla="*/ 1273685 h 1342734"/>
              <a:gd name="connsiteX132" fmla="*/ 379869 w 10678681"/>
              <a:gd name="connsiteY132" fmla="*/ 1339165 h 1342734"/>
              <a:gd name="connsiteX133" fmla="*/ 137696 w 10678681"/>
              <a:gd name="connsiteY133" fmla="*/ 1319217 h 1342734"/>
              <a:gd name="connsiteX134" fmla="*/ 54250 w 10678681"/>
              <a:gd name="connsiteY134" fmla="*/ 1315838 h 1342734"/>
              <a:gd name="connsiteX135" fmla="*/ 28042 w 10678681"/>
              <a:gd name="connsiteY135" fmla="*/ 1297822 h 1342734"/>
              <a:gd name="connsiteX136" fmla="*/ 0 w 10678681"/>
              <a:gd name="connsiteY136" fmla="*/ 1294612 h 1342734"/>
              <a:gd name="connsiteX137" fmla="*/ 0 w 10678681"/>
              <a:gd name="connsiteY137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17473 w 10678681"/>
              <a:gd name="connsiteY85" fmla="*/ 1296467 h 1342734"/>
              <a:gd name="connsiteX86" fmla="*/ 4564919 w 10678681"/>
              <a:gd name="connsiteY86" fmla="*/ 1325507 h 1342734"/>
              <a:gd name="connsiteX87" fmla="*/ 4566586 w 10678681"/>
              <a:gd name="connsiteY87" fmla="*/ 1316963 h 1342734"/>
              <a:gd name="connsiteX88" fmla="*/ 4556303 w 10678681"/>
              <a:gd name="connsiteY88" fmla="*/ 1300262 h 1342734"/>
              <a:gd name="connsiteX89" fmla="*/ 4502358 w 10678681"/>
              <a:gd name="connsiteY89" fmla="*/ 1302558 h 1342734"/>
              <a:gd name="connsiteX90" fmla="*/ 4498919 w 10678681"/>
              <a:gd name="connsiteY90" fmla="*/ 1312115 h 1342734"/>
              <a:gd name="connsiteX91" fmla="*/ 4492075 w 10678681"/>
              <a:gd name="connsiteY91" fmla="*/ 1313357 h 1342734"/>
              <a:gd name="connsiteX92" fmla="*/ 4487466 w 10678681"/>
              <a:gd name="connsiteY92" fmla="*/ 1304102 h 1342734"/>
              <a:gd name="connsiteX93" fmla="*/ 4398292 w 10678681"/>
              <a:gd name="connsiteY93" fmla="*/ 1278410 h 1342734"/>
              <a:gd name="connsiteX94" fmla="*/ 4306088 w 10678681"/>
              <a:gd name="connsiteY94" fmla="*/ 1282512 h 1342734"/>
              <a:gd name="connsiteX95" fmla="*/ 4188995 w 10678681"/>
              <a:gd name="connsiteY95" fmla="*/ 1296718 h 1342734"/>
              <a:gd name="connsiteX96" fmla="*/ 4136582 w 10678681"/>
              <a:gd name="connsiteY96" fmla="*/ 1287687 h 1342734"/>
              <a:gd name="connsiteX97" fmla="*/ 4064614 w 10678681"/>
              <a:gd name="connsiteY97" fmla="*/ 1296118 h 1342734"/>
              <a:gd name="connsiteX98" fmla="*/ 3900948 w 10678681"/>
              <a:gd name="connsiteY98" fmla="*/ 1322156 h 1342734"/>
              <a:gd name="connsiteX99" fmla="*/ 3787890 w 10678681"/>
              <a:gd name="connsiteY99" fmla="*/ 1322164 h 1342734"/>
              <a:gd name="connsiteX100" fmla="*/ 3745993 w 10678681"/>
              <a:gd name="connsiteY100" fmla="*/ 1342630 h 1342734"/>
              <a:gd name="connsiteX101" fmla="*/ 3675785 w 10678681"/>
              <a:gd name="connsiteY101" fmla="*/ 1326802 h 1342734"/>
              <a:gd name="connsiteX102" fmla="*/ 3623856 w 10678681"/>
              <a:gd name="connsiteY102" fmla="*/ 1290804 h 1342734"/>
              <a:gd name="connsiteX103" fmla="*/ 3564933 w 10678681"/>
              <a:gd name="connsiteY103" fmla="*/ 1287147 h 1342734"/>
              <a:gd name="connsiteX104" fmla="*/ 3550537 w 10678681"/>
              <a:gd name="connsiteY104" fmla="*/ 1317552 h 1342734"/>
              <a:gd name="connsiteX105" fmla="*/ 3487736 w 10678681"/>
              <a:gd name="connsiteY105" fmla="*/ 1303493 h 1342734"/>
              <a:gd name="connsiteX106" fmla="*/ 3392548 w 10678681"/>
              <a:gd name="connsiteY106" fmla="*/ 1278741 h 1342734"/>
              <a:gd name="connsiteX107" fmla="*/ 3337466 w 10678681"/>
              <a:gd name="connsiteY107" fmla="*/ 1272537 h 1342734"/>
              <a:gd name="connsiteX108" fmla="*/ 3175981 w 10678681"/>
              <a:gd name="connsiteY108" fmla="*/ 1208973 h 1342734"/>
              <a:gd name="connsiteX109" fmla="*/ 3036856 w 10678681"/>
              <a:gd name="connsiteY109" fmla="*/ 1214383 h 1342734"/>
              <a:gd name="connsiteX110" fmla="*/ 2824973 w 10678681"/>
              <a:gd name="connsiteY110" fmla="*/ 1134864 h 1342734"/>
              <a:gd name="connsiteX111" fmla="*/ 2804398 w 10678681"/>
              <a:gd name="connsiteY111" fmla="*/ 1125556 h 1342734"/>
              <a:gd name="connsiteX112" fmla="*/ 2736109 w 10678681"/>
              <a:gd name="connsiteY112" fmla="*/ 1137717 h 1342734"/>
              <a:gd name="connsiteX113" fmla="*/ 2659096 w 10678681"/>
              <a:gd name="connsiteY113" fmla="*/ 1150294 h 1342734"/>
              <a:gd name="connsiteX114" fmla="*/ 2567088 w 10678681"/>
              <a:gd name="connsiteY114" fmla="*/ 1181781 h 1342734"/>
              <a:gd name="connsiteX115" fmla="*/ 2454501 w 10678681"/>
              <a:gd name="connsiteY115" fmla="*/ 1155455 h 1342734"/>
              <a:gd name="connsiteX116" fmla="*/ 2385161 w 10678681"/>
              <a:gd name="connsiteY116" fmla="*/ 1161312 h 1342734"/>
              <a:gd name="connsiteX117" fmla="*/ 2273361 w 10678681"/>
              <a:gd name="connsiteY117" fmla="*/ 1134090 h 1342734"/>
              <a:gd name="connsiteX118" fmla="*/ 2132003 w 10678681"/>
              <a:gd name="connsiteY118" fmla="*/ 1139225 h 1342734"/>
              <a:gd name="connsiteX119" fmla="*/ 2041224 w 10678681"/>
              <a:gd name="connsiteY119" fmla="*/ 1147536 h 1342734"/>
              <a:gd name="connsiteX120" fmla="*/ 2010157 w 10678681"/>
              <a:gd name="connsiteY120" fmla="*/ 1152767 h 1342734"/>
              <a:gd name="connsiteX121" fmla="*/ 1859213 w 10678681"/>
              <a:gd name="connsiteY121" fmla="*/ 1199540 h 1342734"/>
              <a:gd name="connsiteX122" fmla="*/ 1735877 w 10678681"/>
              <a:gd name="connsiteY122" fmla="*/ 1246527 h 1342734"/>
              <a:gd name="connsiteX123" fmla="*/ 1705069 w 10678681"/>
              <a:gd name="connsiteY123" fmla="*/ 1251989 h 1342734"/>
              <a:gd name="connsiteX124" fmla="*/ 1307888 w 10678681"/>
              <a:gd name="connsiteY124" fmla="*/ 1283156 h 1342734"/>
              <a:gd name="connsiteX125" fmla="*/ 1220734 w 10678681"/>
              <a:gd name="connsiteY125" fmla="*/ 1257811 h 1342734"/>
              <a:gd name="connsiteX126" fmla="*/ 1021737 w 10678681"/>
              <a:gd name="connsiteY126" fmla="*/ 1238739 h 1342734"/>
              <a:gd name="connsiteX127" fmla="*/ 959820 w 10678681"/>
              <a:gd name="connsiteY127" fmla="*/ 1275863 h 1342734"/>
              <a:gd name="connsiteX128" fmla="*/ 929137 w 10678681"/>
              <a:gd name="connsiteY128" fmla="*/ 1273957 h 1342734"/>
              <a:gd name="connsiteX129" fmla="*/ 878849 w 10678681"/>
              <a:gd name="connsiteY129" fmla="*/ 1266740 h 1342734"/>
              <a:gd name="connsiteX130" fmla="*/ 800667 w 10678681"/>
              <a:gd name="connsiteY130" fmla="*/ 1282041 h 1342734"/>
              <a:gd name="connsiteX131" fmla="*/ 644906 w 10678681"/>
              <a:gd name="connsiteY131" fmla="*/ 1273685 h 1342734"/>
              <a:gd name="connsiteX132" fmla="*/ 379869 w 10678681"/>
              <a:gd name="connsiteY132" fmla="*/ 1339165 h 1342734"/>
              <a:gd name="connsiteX133" fmla="*/ 137696 w 10678681"/>
              <a:gd name="connsiteY133" fmla="*/ 1319217 h 1342734"/>
              <a:gd name="connsiteX134" fmla="*/ 54250 w 10678681"/>
              <a:gd name="connsiteY134" fmla="*/ 1315838 h 1342734"/>
              <a:gd name="connsiteX135" fmla="*/ 28042 w 10678681"/>
              <a:gd name="connsiteY135" fmla="*/ 1297822 h 1342734"/>
              <a:gd name="connsiteX136" fmla="*/ 0 w 10678681"/>
              <a:gd name="connsiteY136" fmla="*/ 1294612 h 1342734"/>
              <a:gd name="connsiteX137" fmla="*/ 0 w 10678681"/>
              <a:gd name="connsiteY137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86475 w 10678681"/>
              <a:gd name="connsiteY78" fmla="*/ 1257028 h 1342734"/>
              <a:gd name="connsiteX79" fmla="*/ 5126038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8647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279827 w 10678681"/>
              <a:gd name="connsiteY123" fmla="*/ 1245307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660167 w 10678681"/>
              <a:gd name="connsiteY122" fmla="*/ 1236849 h 1342734"/>
              <a:gd name="connsiteX123" fmla="*/ 1279827 w 10678681"/>
              <a:gd name="connsiteY123" fmla="*/ 1245307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0678681" h="1342734">
                <a:moveTo>
                  <a:pt x="0" y="0"/>
                </a:moveTo>
                <a:lnTo>
                  <a:pt x="10678681" y="0"/>
                </a:lnTo>
                <a:lnTo>
                  <a:pt x="10666019" y="7876"/>
                </a:lnTo>
                <a:cubicBezTo>
                  <a:pt x="10653407" y="16166"/>
                  <a:pt x="10642107" y="24244"/>
                  <a:pt x="10632825" y="32153"/>
                </a:cubicBezTo>
                <a:cubicBezTo>
                  <a:pt x="10592272" y="36323"/>
                  <a:pt x="10556884" y="50892"/>
                  <a:pt x="10516219" y="45588"/>
                </a:cubicBezTo>
                <a:cubicBezTo>
                  <a:pt x="10497465" y="38035"/>
                  <a:pt x="10481313" y="25649"/>
                  <a:pt x="10456989" y="979"/>
                </a:cubicBezTo>
                <a:cubicBezTo>
                  <a:pt x="10458435" y="21260"/>
                  <a:pt x="10448472" y="9612"/>
                  <a:pt x="10438642" y="1524"/>
                </a:cubicBezTo>
                <a:cubicBezTo>
                  <a:pt x="10430119" y="11702"/>
                  <a:pt x="10417632" y="41266"/>
                  <a:pt x="10407146" y="43659"/>
                </a:cubicBezTo>
                <a:cubicBezTo>
                  <a:pt x="10379701" y="2826"/>
                  <a:pt x="10370665" y="125005"/>
                  <a:pt x="10341159" y="103824"/>
                </a:cubicBezTo>
                <a:cubicBezTo>
                  <a:pt x="10332001" y="120367"/>
                  <a:pt x="10274736" y="115685"/>
                  <a:pt x="10244930" y="94599"/>
                </a:cubicBezTo>
                <a:cubicBezTo>
                  <a:pt x="10189350" y="132718"/>
                  <a:pt x="10178914" y="158571"/>
                  <a:pt x="10115334" y="155658"/>
                </a:cubicBezTo>
                <a:cubicBezTo>
                  <a:pt x="10110816" y="185325"/>
                  <a:pt x="10047419" y="166765"/>
                  <a:pt x="10068157" y="215673"/>
                </a:cubicBezTo>
                <a:cubicBezTo>
                  <a:pt x="10047157" y="216184"/>
                  <a:pt x="10029060" y="198149"/>
                  <a:pt x="10045431" y="229568"/>
                </a:cubicBezTo>
                <a:cubicBezTo>
                  <a:pt x="10018897" y="234017"/>
                  <a:pt x="9963426" y="205273"/>
                  <a:pt x="9929077" y="209062"/>
                </a:cubicBezTo>
                <a:cubicBezTo>
                  <a:pt x="9910475" y="224494"/>
                  <a:pt x="9890198" y="272419"/>
                  <a:pt x="9840045" y="223033"/>
                </a:cubicBezTo>
                <a:cubicBezTo>
                  <a:pt x="9789999" y="276055"/>
                  <a:pt x="9744257" y="186744"/>
                  <a:pt x="9679639" y="247182"/>
                </a:cubicBezTo>
                <a:cubicBezTo>
                  <a:pt x="9634736" y="215294"/>
                  <a:pt x="9537501" y="238016"/>
                  <a:pt x="9498347" y="244723"/>
                </a:cubicBezTo>
                <a:cubicBezTo>
                  <a:pt x="9450379" y="244255"/>
                  <a:pt x="9394227" y="293607"/>
                  <a:pt x="9366026" y="299024"/>
                </a:cubicBezTo>
                <a:cubicBezTo>
                  <a:pt x="9341424" y="298595"/>
                  <a:pt x="9297504" y="338146"/>
                  <a:pt x="9316702" y="356523"/>
                </a:cubicBezTo>
                <a:cubicBezTo>
                  <a:pt x="9228105" y="319675"/>
                  <a:pt x="9206375" y="367221"/>
                  <a:pt x="9121744" y="365177"/>
                </a:cubicBezTo>
                <a:cubicBezTo>
                  <a:pt x="9093808" y="425910"/>
                  <a:pt x="9103257" y="373647"/>
                  <a:pt x="9061654" y="393730"/>
                </a:cubicBezTo>
                <a:cubicBezTo>
                  <a:pt x="9060114" y="344357"/>
                  <a:pt x="9015442" y="432718"/>
                  <a:pt x="8997577" y="380865"/>
                </a:cubicBezTo>
                <a:cubicBezTo>
                  <a:pt x="8969550" y="402056"/>
                  <a:pt x="8954076" y="446763"/>
                  <a:pt x="8907968" y="447345"/>
                </a:cubicBezTo>
                <a:cubicBezTo>
                  <a:pt x="8864369" y="428134"/>
                  <a:pt x="8818646" y="497461"/>
                  <a:pt x="8764163" y="471000"/>
                </a:cubicBezTo>
                <a:cubicBezTo>
                  <a:pt x="8744747" y="465539"/>
                  <a:pt x="8688469" y="474754"/>
                  <a:pt x="8680155" y="492404"/>
                </a:cubicBezTo>
                <a:cubicBezTo>
                  <a:pt x="8668902" y="497604"/>
                  <a:pt x="8654338" y="493892"/>
                  <a:pt x="8651436" y="511923"/>
                </a:cubicBezTo>
                <a:cubicBezTo>
                  <a:pt x="8645505" y="533975"/>
                  <a:pt x="8599739" y="507897"/>
                  <a:pt x="8609185" y="531525"/>
                </a:cubicBezTo>
                <a:cubicBezTo>
                  <a:pt x="8576806" y="513805"/>
                  <a:pt x="8560019" y="560634"/>
                  <a:pt x="8537091" y="574933"/>
                </a:cubicBezTo>
                <a:cubicBezTo>
                  <a:pt x="8510928" y="556486"/>
                  <a:pt x="8488623" y="604682"/>
                  <a:pt x="8435931" y="617926"/>
                </a:cubicBezTo>
                <a:cubicBezTo>
                  <a:pt x="8406978" y="596402"/>
                  <a:pt x="8400500" y="627188"/>
                  <a:pt x="8348623" y="600607"/>
                </a:cubicBezTo>
                <a:cubicBezTo>
                  <a:pt x="8347650" y="604255"/>
                  <a:pt x="8320537" y="587451"/>
                  <a:pt x="8276883" y="588214"/>
                </a:cubicBezTo>
                <a:cubicBezTo>
                  <a:pt x="8233229" y="588977"/>
                  <a:pt x="8147007" y="602039"/>
                  <a:pt x="8086698" y="605185"/>
                </a:cubicBezTo>
                <a:cubicBezTo>
                  <a:pt x="8018754" y="612533"/>
                  <a:pt x="8076794" y="658105"/>
                  <a:pt x="7982378" y="629799"/>
                </a:cubicBezTo>
                <a:cubicBezTo>
                  <a:pt x="7978309" y="650417"/>
                  <a:pt x="7968020" y="653434"/>
                  <a:pt x="7947952" y="648003"/>
                </a:cubicBezTo>
                <a:cubicBezTo>
                  <a:pt x="7915301" y="652980"/>
                  <a:pt x="7930086" y="699793"/>
                  <a:pt x="7890112" y="677915"/>
                </a:cubicBezTo>
                <a:cubicBezTo>
                  <a:pt x="7902561" y="702153"/>
                  <a:pt x="7831508" y="700184"/>
                  <a:pt x="7853284" y="723588"/>
                </a:cubicBezTo>
                <a:cubicBezTo>
                  <a:pt x="7838304" y="751013"/>
                  <a:pt x="7817999" y="714992"/>
                  <a:pt x="7802383" y="739359"/>
                </a:cubicBezTo>
                <a:cubicBezTo>
                  <a:pt x="7781922" y="742015"/>
                  <a:pt x="7755431" y="732207"/>
                  <a:pt x="7730518" y="739526"/>
                </a:cubicBezTo>
                <a:cubicBezTo>
                  <a:pt x="7716802" y="743091"/>
                  <a:pt x="7733019" y="753459"/>
                  <a:pt x="7720084" y="760750"/>
                </a:cubicBezTo>
                <a:cubicBezTo>
                  <a:pt x="7707149" y="768041"/>
                  <a:pt x="7671920" y="776612"/>
                  <a:pt x="7652907" y="783273"/>
                </a:cubicBezTo>
                <a:cubicBezTo>
                  <a:pt x="7630163" y="772504"/>
                  <a:pt x="7616976" y="783101"/>
                  <a:pt x="7606008" y="800717"/>
                </a:cubicBezTo>
                <a:cubicBezTo>
                  <a:pt x="7561224" y="806541"/>
                  <a:pt x="7527083" y="837162"/>
                  <a:pt x="7480223" y="856821"/>
                </a:cubicBezTo>
                <a:cubicBezTo>
                  <a:pt x="7422566" y="851729"/>
                  <a:pt x="7406130" y="898621"/>
                  <a:pt x="7356005" y="919462"/>
                </a:cubicBezTo>
                <a:cubicBezTo>
                  <a:pt x="7301710" y="896412"/>
                  <a:pt x="7327853" y="963334"/>
                  <a:pt x="7305396" y="986228"/>
                </a:cubicBezTo>
                <a:lnTo>
                  <a:pt x="7266251" y="967864"/>
                </a:lnTo>
                <a:lnTo>
                  <a:pt x="7258094" y="990679"/>
                </a:lnTo>
                <a:lnTo>
                  <a:pt x="7257893" y="991204"/>
                </a:lnTo>
                <a:lnTo>
                  <a:pt x="7247153" y="991550"/>
                </a:lnTo>
                <a:cubicBezTo>
                  <a:pt x="7228850" y="991013"/>
                  <a:pt x="7210872" y="989423"/>
                  <a:pt x="7193612" y="987042"/>
                </a:cubicBezTo>
                <a:cubicBezTo>
                  <a:pt x="7184018" y="1016185"/>
                  <a:pt x="7117645" y="991054"/>
                  <a:pt x="7132632" y="1042036"/>
                </a:cubicBezTo>
                <a:cubicBezTo>
                  <a:pt x="7109597" y="1040358"/>
                  <a:pt x="7092653" y="1020472"/>
                  <a:pt x="7105610" y="1053537"/>
                </a:cubicBezTo>
                <a:cubicBezTo>
                  <a:pt x="7098186" y="1053959"/>
                  <a:pt x="7071669" y="1042250"/>
                  <a:pt x="7069148" y="1047163"/>
                </a:cubicBezTo>
                <a:lnTo>
                  <a:pt x="7039634" y="1059971"/>
                </a:lnTo>
                <a:lnTo>
                  <a:pt x="7033445" y="1063314"/>
                </a:lnTo>
                <a:lnTo>
                  <a:pt x="6999157" y="1055282"/>
                </a:lnTo>
                <a:lnTo>
                  <a:pt x="6981874" y="1053827"/>
                </a:lnTo>
                <a:lnTo>
                  <a:pt x="6976102" y="1047854"/>
                </a:lnTo>
                <a:cubicBezTo>
                  <a:pt x="6970359" y="1044495"/>
                  <a:pt x="6962768" y="1043656"/>
                  <a:pt x="6951040" y="1048531"/>
                </a:cubicBezTo>
                <a:lnTo>
                  <a:pt x="6948497" y="1050706"/>
                </a:lnTo>
                <a:lnTo>
                  <a:pt x="6926582" y="1043462"/>
                </a:lnTo>
                <a:cubicBezTo>
                  <a:pt x="6919310" y="1039773"/>
                  <a:pt x="6839625" y="1034777"/>
                  <a:pt x="6833743" y="1027960"/>
                </a:cubicBezTo>
                <a:cubicBezTo>
                  <a:pt x="6776335" y="1015119"/>
                  <a:pt x="6761260" y="1047430"/>
                  <a:pt x="6687090" y="1063250"/>
                </a:cubicBezTo>
                <a:cubicBezTo>
                  <a:pt x="6621041" y="1075436"/>
                  <a:pt x="6482366" y="1074217"/>
                  <a:pt x="6431838" y="1063226"/>
                </a:cubicBezTo>
                <a:cubicBezTo>
                  <a:pt x="6405016" y="1060235"/>
                  <a:pt x="6309698" y="1067799"/>
                  <a:pt x="6327795" y="1088142"/>
                </a:cubicBezTo>
                <a:cubicBezTo>
                  <a:pt x="6241699" y="1050273"/>
                  <a:pt x="6228725" y="1111123"/>
                  <a:pt x="6136549" y="1100268"/>
                </a:cubicBezTo>
                <a:cubicBezTo>
                  <a:pt x="6096483" y="1157984"/>
                  <a:pt x="6053277" y="1099229"/>
                  <a:pt x="6004655" y="1114946"/>
                </a:cubicBezTo>
                <a:cubicBezTo>
                  <a:pt x="6010724" y="1065500"/>
                  <a:pt x="5948029" y="1149051"/>
                  <a:pt x="5936643" y="1095428"/>
                </a:cubicBezTo>
                <a:cubicBezTo>
                  <a:pt x="5928154" y="1099986"/>
                  <a:pt x="5920290" y="1106094"/>
                  <a:pt x="5912484" y="1112624"/>
                </a:cubicBezTo>
                <a:lnTo>
                  <a:pt x="5908387" y="1116018"/>
                </a:lnTo>
                <a:lnTo>
                  <a:pt x="5890495" y="1120268"/>
                </a:lnTo>
                <a:lnTo>
                  <a:pt x="5887318" y="1133134"/>
                </a:lnTo>
                <a:lnTo>
                  <a:pt x="5861726" y="1147891"/>
                </a:lnTo>
                <a:cubicBezTo>
                  <a:pt x="5851855" y="1151615"/>
                  <a:pt x="5818443" y="1153513"/>
                  <a:pt x="5805823" y="1152457"/>
                </a:cubicBezTo>
                <a:cubicBezTo>
                  <a:pt x="5761190" y="1128740"/>
                  <a:pt x="5745234" y="1208320"/>
                  <a:pt x="5689841" y="1176232"/>
                </a:cubicBezTo>
                <a:cubicBezTo>
                  <a:pt x="5645165" y="1182523"/>
                  <a:pt x="5638674" y="1185346"/>
                  <a:pt x="5605119" y="1190202"/>
                </a:cubicBezTo>
                <a:cubicBezTo>
                  <a:pt x="5595173" y="1211597"/>
                  <a:pt x="5481899" y="1180798"/>
                  <a:pt x="5488513" y="1205367"/>
                </a:cubicBezTo>
                <a:cubicBezTo>
                  <a:pt x="5455905" y="1184307"/>
                  <a:pt x="5430208" y="1229302"/>
                  <a:pt x="5402905" y="1241191"/>
                </a:cubicBezTo>
                <a:cubicBezTo>
                  <a:pt x="5353635" y="1248161"/>
                  <a:pt x="5228965" y="1244549"/>
                  <a:pt x="5192893" y="1247188"/>
                </a:cubicBezTo>
                <a:cubicBezTo>
                  <a:pt x="5191257" y="1250727"/>
                  <a:pt x="5178909" y="1254361"/>
                  <a:pt x="5164025" y="1257028"/>
                </a:cubicBezTo>
                <a:cubicBezTo>
                  <a:pt x="5149141" y="1259695"/>
                  <a:pt x="5121746" y="1277136"/>
                  <a:pt x="5103589" y="1263189"/>
                </a:cubicBezTo>
                <a:cubicBezTo>
                  <a:pt x="5020856" y="1221392"/>
                  <a:pt x="4961920" y="1251721"/>
                  <a:pt x="4894688" y="1247184"/>
                </a:cubicBezTo>
                <a:cubicBezTo>
                  <a:pt x="4819279" y="1247443"/>
                  <a:pt x="4886780" y="1276272"/>
                  <a:pt x="4788036" y="1238182"/>
                </a:cubicBezTo>
                <a:cubicBezTo>
                  <a:pt x="4780353" y="1258340"/>
                  <a:pt x="4768632" y="1260281"/>
                  <a:pt x="4747555" y="1252768"/>
                </a:cubicBezTo>
                <a:cubicBezTo>
                  <a:pt x="4711089" y="1254336"/>
                  <a:pt x="4719897" y="1302605"/>
                  <a:pt x="4679644" y="1276603"/>
                </a:cubicBezTo>
                <a:cubicBezTo>
                  <a:pt x="4651415" y="1288933"/>
                  <a:pt x="4636594" y="1288316"/>
                  <a:pt x="4617473" y="1296467"/>
                </a:cubicBezTo>
                <a:lnTo>
                  <a:pt x="4564919" y="1325507"/>
                </a:lnTo>
                <a:lnTo>
                  <a:pt x="4566586" y="1316963"/>
                </a:lnTo>
                <a:cubicBezTo>
                  <a:pt x="4569057" y="1308855"/>
                  <a:pt x="4571069" y="1299935"/>
                  <a:pt x="4556303" y="1300262"/>
                </a:cubicBezTo>
                <a:cubicBezTo>
                  <a:pt x="4525488" y="1305073"/>
                  <a:pt x="4517133" y="1269079"/>
                  <a:pt x="4502358" y="1302558"/>
                </a:cubicBezTo>
                <a:lnTo>
                  <a:pt x="4498919" y="1312115"/>
                </a:lnTo>
                <a:lnTo>
                  <a:pt x="4492075" y="1313357"/>
                </a:lnTo>
                <a:cubicBezTo>
                  <a:pt x="4488463" y="1312870"/>
                  <a:pt x="4486534" y="1310394"/>
                  <a:pt x="4487466" y="1304102"/>
                </a:cubicBezTo>
                <a:cubicBezTo>
                  <a:pt x="4457512" y="1328789"/>
                  <a:pt x="4426787" y="1287064"/>
                  <a:pt x="4398292" y="1278410"/>
                </a:cubicBezTo>
                <a:cubicBezTo>
                  <a:pt x="4375210" y="1302378"/>
                  <a:pt x="4366248" y="1283298"/>
                  <a:pt x="4306088" y="1282512"/>
                </a:cubicBezTo>
                <a:cubicBezTo>
                  <a:pt x="4280844" y="1310113"/>
                  <a:pt x="4237476" y="1258925"/>
                  <a:pt x="4188995" y="1296718"/>
                </a:cubicBezTo>
                <a:cubicBezTo>
                  <a:pt x="4186961" y="1293392"/>
                  <a:pt x="4157312" y="1287787"/>
                  <a:pt x="4136582" y="1287687"/>
                </a:cubicBezTo>
                <a:cubicBezTo>
                  <a:pt x="4115852" y="1287587"/>
                  <a:pt x="4081037" y="1280166"/>
                  <a:pt x="4064614" y="1296118"/>
                </a:cubicBezTo>
                <a:cubicBezTo>
                  <a:pt x="3987264" y="1347194"/>
                  <a:pt x="3967205" y="1309881"/>
                  <a:pt x="3900948" y="1322156"/>
                </a:cubicBezTo>
                <a:cubicBezTo>
                  <a:pt x="3826014" y="1330612"/>
                  <a:pt x="3831060" y="1333478"/>
                  <a:pt x="3787890" y="1322164"/>
                </a:cubicBezTo>
                <a:cubicBezTo>
                  <a:pt x="3777929" y="1303028"/>
                  <a:pt x="3766063" y="1332733"/>
                  <a:pt x="3745993" y="1342630"/>
                </a:cubicBezTo>
                <a:cubicBezTo>
                  <a:pt x="3709591" y="1345286"/>
                  <a:pt x="3712765" y="1296323"/>
                  <a:pt x="3675785" y="1326802"/>
                </a:cubicBezTo>
                <a:cubicBezTo>
                  <a:pt x="3682573" y="1300349"/>
                  <a:pt x="3606829" y="1318588"/>
                  <a:pt x="3623856" y="1290804"/>
                </a:cubicBezTo>
                <a:cubicBezTo>
                  <a:pt x="3600335" y="1267550"/>
                  <a:pt x="3588308" y="1307279"/>
                  <a:pt x="3564933" y="1287147"/>
                </a:cubicBezTo>
                <a:cubicBezTo>
                  <a:pt x="3538420" y="1283043"/>
                  <a:pt x="3579946" y="1314789"/>
                  <a:pt x="3550537" y="1317552"/>
                </a:cubicBezTo>
                <a:cubicBezTo>
                  <a:pt x="3514920" y="1316159"/>
                  <a:pt x="3514600" y="1364317"/>
                  <a:pt x="3487736" y="1303493"/>
                </a:cubicBezTo>
                <a:cubicBezTo>
                  <a:pt x="3450312" y="1319195"/>
                  <a:pt x="3443340" y="1291726"/>
                  <a:pt x="3392548" y="1278741"/>
                </a:cubicBezTo>
                <a:cubicBezTo>
                  <a:pt x="3371053" y="1294449"/>
                  <a:pt x="3354022" y="1287164"/>
                  <a:pt x="3337466" y="1272537"/>
                </a:cubicBezTo>
                <a:cubicBezTo>
                  <a:pt x="3287808" y="1277154"/>
                  <a:pt x="3231625" y="1217343"/>
                  <a:pt x="3175981" y="1208973"/>
                </a:cubicBezTo>
                <a:cubicBezTo>
                  <a:pt x="3115467" y="1227175"/>
                  <a:pt x="3096324" y="1223154"/>
                  <a:pt x="3036856" y="1214383"/>
                </a:cubicBezTo>
                <a:cubicBezTo>
                  <a:pt x="2976484" y="1195723"/>
                  <a:pt x="2863716" y="1149668"/>
                  <a:pt x="2824973" y="1134864"/>
                </a:cubicBezTo>
                <a:cubicBezTo>
                  <a:pt x="2817752" y="1140972"/>
                  <a:pt x="2802616" y="1134132"/>
                  <a:pt x="2804398" y="1125556"/>
                </a:cubicBezTo>
                <a:cubicBezTo>
                  <a:pt x="2796364" y="1128008"/>
                  <a:pt x="2737660" y="1151579"/>
                  <a:pt x="2736109" y="1137717"/>
                </a:cubicBezTo>
                <a:cubicBezTo>
                  <a:pt x="2696082" y="1134954"/>
                  <a:pt x="2695314" y="1134322"/>
                  <a:pt x="2659096" y="1150294"/>
                </a:cubicBezTo>
                <a:cubicBezTo>
                  <a:pt x="2582535" y="1124403"/>
                  <a:pt x="2622743" y="1189988"/>
                  <a:pt x="2567088" y="1181781"/>
                </a:cubicBezTo>
                <a:cubicBezTo>
                  <a:pt x="2523074" y="1153322"/>
                  <a:pt x="2505741" y="1175022"/>
                  <a:pt x="2454501" y="1155455"/>
                </a:cubicBezTo>
                <a:cubicBezTo>
                  <a:pt x="2435184" y="1199648"/>
                  <a:pt x="2405890" y="1149324"/>
                  <a:pt x="2385161" y="1161312"/>
                </a:cubicBezTo>
                <a:cubicBezTo>
                  <a:pt x="2329714" y="1166582"/>
                  <a:pt x="2322102" y="1137771"/>
                  <a:pt x="2273361" y="1134090"/>
                </a:cubicBezTo>
                <a:cubicBezTo>
                  <a:pt x="2270204" y="1112590"/>
                  <a:pt x="2164540" y="1136821"/>
                  <a:pt x="2132003" y="1139225"/>
                </a:cubicBezTo>
                <a:cubicBezTo>
                  <a:pt x="2119616" y="1127805"/>
                  <a:pt x="2068429" y="1132839"/>
                  <a:pt x="2041224" y="1147536"/>
                </a:cubicBezTo>
                <a:cubicBezTo>
                  <a:pt x="2072319" y="1178143"/>
                  <a:pt x="2006941" y="1118646"/>
                  <a:pt x="2010157" y="1152767"/>
                </a:cubicBezTo>
                <a:cubicBezTo>
                  <a:pt x="1976080" y="1167742"/>
                  <a:pt x="1904926" y="1183913"/>
                  <a:pt x="1859213" y="1199540"/>
                </a:cubicBezTo>
                <a:cubicBezTo>
                  <a:pt x="1837985" y="1173314"/>
                  <a:pt x="1772946" y="1249813"/>
                  <a:pt x="1735877" y="1246527"/>
                </a:cubicBezTo>
                <a:cubicBezTo>
                  <a:pt x="1727774" y="1263559"/>
                  <a:pt x="1674382" y="1247072"/>
                  <a:pt x="1660167" y="1236849"/>
                </a:cubicBezTo>
                <a:cubicBezTo>
                  <a:pt x="1541640" y="1221134"/>
                  <a:pt x="1352140" y="1267338"/>
                  <a:pt x="1279827" y="1245307"/>
                </a:cubicBezTo>
                <a:lnTo>
                  <a:pt x="1021737" y="1238739"/>
                </a:lnTo>
                <a:cubicBezTo>
                  <a:pt x="1011829" y="1264670"/>
                  <a:pt x="960483" y="1235921"/>
                  <a:pt x="959820" y="1275863"/>
                </a:cubicBezTo>
                <a:cubicBezTo>
                  <a:pt x="950745" y="1291685"/>
                  <a:pt x="934594" y="1289700"/>
                  <a:pt x="929137" y="1273957"/>
                </a:cubicBezTo>
                <a:cubicBezTo>
                  <a:pt x="909281" y="1275184"/>
                  <a:pt x="894620" y="1293444"/>
                  <a:pt x="878849" y="1266740"/>
                </a:cubicBezTo>
                <a:cubicBezTo>
                  <a:pt x="851668" y="1267510"/>
                  <a:pt x="816599" y="1322523"/>
                  <a:pt x="800667" y="1282041"/>
                </a:cubicBezTo>
                <a:cubicBezTo>
                  <a:pt x="741645" y="1285469"/>
                  <a:pt x="699773" y="1269716"/>
                  <a:pt x="644906" y="1273685"/>
                </a:cubicBezTo>
                <a:cubicBezTo>
                  <a:pt x="541527" y="1321342"/>
                  <a:pt x="446058" y="1236106"/>
                  <a:pt x="379869" y="1339165"/>
                </a:cubicBezTo>
                <a:cubicBezTo>
                  <a:pt x="292000" y="1296022"/>
                  <a:pt x="211611" y="1323804"/>
                  <a:pt x="137696" y="1319217"/>
                </a:cubicBezTo>
                <a:cubicBezTo>
                  <a:pt x="102121" y="1327987"/>
                  <a:pt x="88791" y="1285209"/>
                  <a:pt x="54250" y="1315838"/>
                </a:cubicBezTo>
                <a:cubicBezTo>
                  <a:pt x="49461" y="1305340"/>
                  <a:pt x="39595" y="1300426"/>
                  <a:pt x="28042" y="1297822"/>
                </a:cubicBezTo>
                <a:lnTo>
                  <a:pt x="0" y="1294612"/>
                </a:lnTo>
                <a:lnTo>
                  <a:pt x="0" y="0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D6C2F2D6-F636-46AD-BCD9-994702A008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7890120" cy="735601"/>
          </a:xfrm>
          <a:custGeom>
            <a:avLst/>
            <a:gdLst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906706 w 10678681"/>
              <a:gd name="connsiteY64" fmla="*/ 1027961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906706 w 10678681"/>
              <a:gd name="connsiteY64" fmla="*/ 1027961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392549 w 10678681"/>
              <a:gd name="connsiteY67" fmla="*/ 1032948 h 1357700"/>
              <a:gd name="connsiteX68" fmla="*/ 6327795 w 10678681"/>
              <a:gd name="connsiteY68" fmla="*/ 108814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537768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905913 w 10678681"/>
              <a:gd name="connsiteY86" fmla="*/ 1224477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905913 w 10678681"/>
              <a:gd name="connsiteY86" fmla="*/ 1224477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064614 w 10678681"/>
              <a:gd name="connsiteY106" fmla="*/ 1296118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36582 w 10678681"/>
              <a:gd name="connsiteY105" fmla="*/ 1287687 h 1357700"/>
              <a:gd name="connsiteX106" fmla="*/ 4064614 w 10678681"/>
              <a:gd name="connsiteY106" fmla="*/ 1296118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64639 w 10678681"/>
              <a:gd name="connsiteY65" fmla="*/ 1017831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64639 w 10678681"/>
              <a:gd name="connsiteY65" fmla="*/ 1017831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87090 w 10678681"/>
              <a:gd name="connsiteY65" fmla="*/ 1063250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98314 w 10678681"/>
              <a:gd name="connsiteY44" fmla="*/ 989899 h 1357700"/>
              <a:gd name="connsiteX45" fmla="*/ 7277477 w 10678681"/>
              <a:gd name="connsiteY45" fmla="*/ 990571 h 1357700"/>
              <a:gd name="connsiteX46" fmla="*/ 7269396 w 10678681"/>
              <a:gd name="connsiteY46" fmla="*/ 989282 h 1357700"/>
              <a:gd name="connsiteX47" fmla="*/ 7258094 w 10678681"/>
              <a:gd name="connsiteY47" fmla="*/ 990679 h 1357700"/>
              <a:gd name="connsiteX48" fmla="*/ 7257893 w 10678681"/>
              <a:gd name="connsiteY48" fmla="*/ 991204 h 1357700"/>
              <a:gd name="connsiteX49" fmla="*/ 7247153 w 10678681"/>
              <a:gd name="connsiteY49" fmla="*/ 991550 h 1357700"/>
              <a:gd name="connsiteX50" fmla="*/ 7193612 w 10678681"/>
              <a:gd name="connsiteY50" fmla="*/ 987042 h 1357700"/>
              <a:gd name="connsiteX51" fmla="*/ 7132632 w 10678681"/>
              <a:gd name="connsiteY51" fmla="*/ 1042036 h 1357700"/>
              <a:gd name="connsiteX52" fmla="*/ 7105610 w 10678681"/>
              <a:gd name="connsiteY52" fmla="*/ 1053537 h 1357700"/>
              <a:gd name="connsiteX53" fmla="*/ 7091599 w 10678681"/>
              <a:gd name="connsiteY53" fmla="*/ 1062302 h 1357700"/>
              <a:gd name="connsiteX54" fmla="*/ 7090998 w 10678681"/>
              <a:gd name="connsiteY54" fmla="*/ 1064540 h 1357700"/>
              <a:gd name="connsiteX55" fmla="*/ 7039634 w 10678681"/>
              <a:gd name="connsiteY55" fmla="*/ 1059971 h 1357700"/>
              <a:gd name="connsiteX56" fmla="*/ 7033445 w 10678681"/>
              <a:gd name="connsiteY56" fmla="*/ 1063314 h 1357700"/>
              <a:gd name="connsiteX57" fmla="*/ 6999157 w 10678681"/>
              <a:gd name="connsiteY57" fmla="*/ 1055282 h 1357700"/>
              <a:gd name="connsiteX58" fmla="*/ 6981874 w 10678681"/>
              <a:gd name="connsiteY58" fmla="*/ 1053827 h 1357700"/>
              <a:gd name="connsiteX59" fmla="*/ 6976102 w 10678681"/>
              <a:gd name="connsiteY59" fmla="*/ 1047854 h 1357700"/>
              <a:gd name="connsiteX60" fmla="*/ 6951040 w 10678681"/>
              <a:gd name="connsiteY60" fmla="*/ 1048531 h 1357700"/>
              <a:gd name="connsiteX61" fmla="*/ 6948497 w 10678681"/>
              <a:gd name="connsiteY61" fmla="*/ 1050706 h 1357700"/>
              <a:gd name="connsiteX62" fmla="*/ 6926582 w 10678681"/>
              <a:gd name="connsiteY62" fmla="*/ 1043462 h 1357700"/>
              <a:gd name="connsiteX63" fmla="*/ 6833743 w 10678681"/>
              <a:gd name="connsiteY63" fmla="*/ 1027960 h 1357700"/>
              <a:gd name="connsiteX64" fmla="*/ 6687090 w 10678681"/>
              <a:gd name="connsiteY64" fmla="*/ 1063250 h 1357700"/>
              <a:gd name="connsiteX65" fmla="*/ 6437450 w 10678681"/>
              <a:gd name="connsiteY65" fmla="*/ 1101075 h 1357700"/>
              <a:gd name="connsiteX66" fmla="*/ 6327795 w 10678681"/>
              <a:gd name="connsiteY66" fmla="*/ 1088142 h 1357700"/>
              <a:gd name="connsiteX67" fmla="*/ 6136549 w 10678681"/>
              <a:gd name="connsiteY67" fmla="*/ 1100268 h 1357700"/>
              <a:gd name="connsiteX68" fmla="*/ 6004655 w 10678681"/>
              <a:gd name="connsiteY68" fmla="*/ 1114946 h 1357700"/>
              <a:gd name="connsiteX69" fmla="*/ 5936643 w 10678681"/>
              <a:gd name="connsiteY69" fmla="*/ 1095428 h 1357700"/>
              <a:gd name="connsiteX70" fmla="*/ 5912484 w 10678681"/>
              <a:gd name="connsiteY70" fmla="*/ 1112624 h 1357700"/>
              <a:gd name="connsiteX71" fmla="*/ 5908387 w 10678681"/>
              <a:gd name="connsiteY71" fmla="*/ 1116018 h 1357700"/>
              <a:gd name="connsiteX72" fmla="*/ 5890495 w 10678681"/>
              <a:gd name="connsiteY72" fmla="*/ 1120268 h 1357700"/>
              <a:gd name="connsiteX73" fmla="*/ 5887318 w 10678681"/>
              <a:gd name="connsiteY73" fmla="*/ 1133134 h 1357700"/>
              <a:gd name="connsiteX74" fmla="*/ 5861726 w 10678681"/>
              <a:gd name="connsiteY74" fmla="*/ 1147891 h 1357700"/>
              <a:gd name="connsiteX75" fmla="*/ 5805823 w 10678681"/>
              <a:gd name="connsiteY75" fmla="*/ 1152457 h 1357700"/>
              <a:gd name="connsiteX76" fmla="*/ 5689841 w 10678681"/>
              <a:gd name="connsiteY76" fmla="*/ 1176232 h 1357700"/>
              <a:gd name="connsiteX77" fmla="*/ 5605119 w 10678681"/>
              <a:gd name="connsiteY77" fmla="*/ 1190202 h 1357700"/>
              <a:gd name="connsiteX78" fmla="*/ 5488513 w 10678681"/>
              <a:gd name="connsiteY78" fmla="*/ 1205367 h 1357700"/>
              <a:gd name="connsiteX79" fmla="*/ 5402905 w 10678681"/>
              <a:gd name="connsiteY79" fmla="*/ 1241191 h 1357700"/>
              <a:gd name="connsiteX80" fmla="*/ 5285593 w 10678681"/>
              <a:gd name="connsiteY80" fmla="*/ 1273569 h 1357700"/>
              <a:gd name="connsiteX81" fmla="*/ 5192893 w 10678681"/>
              <a:gd name="connsiteY81" fmla="*/ 1247188 h 1357700"/>
              <a:gd name="connsiteX82" fmla="*/ 5186475 w 10678681"/>
              <a:gd name="connsiteY82" fmla="*/ 1257028 h 1357700"/>
              <a:gd name="connsiteX83" fmla="*/ 5126038 w 10678681"/>
              <a:gd name="connsiteY83" fmla="*/ 1263189 h 1357700"/>
              <a:gd name="connsiteX84" fmla="*/ 4894688 w 10678681"/>
              <a:gd name="connsiteY84" fmla="*/ 1247184 h 1357700"/>
              <a:gd name="connsiteX85" fmla="*/ 4788036 w 10678681"/>
              <a:gd name="connsiteY85" fmla="*/ 1238182 h 1357700"/>
              <a:gd name="connsiteX86" fmla="*/ 4747555 w 10678681"/>
              <a:gd name="connsiteY86" fmla="*/ 1252768 h 1357700"/>
              <a:gd name="connsiteX87" fmla="*/ 4679644 w 10678681"/>
              <a:gd name="connsiteY87" fmla="*/ 1276603 h 1357700"/>
              <a:gd name="connsiteX88" fmla="*/ 4632222 w 10678681"/>
              <a:gd name="connsiteY88" fmla="*/ 1318360 h 1357700"/>
              <a:gd name="connsiteX89" fmla="*/ 4617358 w 10678681"/>
              <a:gd name="connsiteY89" fmla="*/ 1327690 h 1357700"/>
              <a:gd name="connsiteX90" fmla="*/ 4589102 w 10678681"/>
              <a:gd name="connsiteY90" fmla="*/ 1321223 h 1357700"/>
              <a:gd name="connsiteX91" fmla="*/ 4578184 w 10678681"/>
              <a:gd name="connsiteY91" fmla="*/ 1326745 h 1357700"/>
              <a:gd name="connsiteX92" fmla="*/ 4574270 w 10678681"/>
              <a:gd name="connsiteY92" fmla="*/ 1325878 h 1357700"/>
              <a:gd name="connsiteX93" fmla="*/ 4564919 w 10678681"/>
              <a:gd name="connsiteY93" fmla="*/ 1325507 h 1357700"/>
              <a:gd name="connsiteX94" fmla="*/ 4566586 w 10678681"/>
              <a:gd name="connsiteY94" fmla="*/ 1316963 h 1357700"/>
              <a:gd name="connsiteX95" fmla="*/ 4556303 w 10678681"/>
              <a:gd name="connsiteY95" fmla="*/ 1300262 h 1357700"/>
              <a:gd name="connsiteX96" fmla="*/ 4502358 w 10678681"/>
              <a:gd name="connsiteY96" fmla="*/ 1302558 h 1357700"/>
              <a:gd name="connsiteX97" fmla="*/ 4498919 w 10678681"/>
              <a:gd name="connsiteY97" fmla="*/ 1312115 h 1357700"/>
              <a:gd name="connsiteX98" fmla="*/ 4492075 w 10678681"/>
              <a:gd name="connsiteY98" fmla="*/ 1313357 h 1357700"/>
              <a:gd name="connsiteX99" fmla="*/ 4487466 w 10678681"/>
              <a:gd name="connsiteY99" fmla="*/ 1304102 h 1357700"/>
              <a:gd name="connsiteX100" fmla="*/ 4398292 w 10678681"/>
              <a:gd name="connsiteY100" fmla="*/ 1278410 h 1357700"/>
              <a:gd name="connsiteX101" fmla="*/ 4306088 w 10678681"/>
              <a:gd name="connsiteY101" fmla="*/ 1282512 h 1357700"/>
              <a:gd name="connsiteX102" fmla="*/ 4188995 w 10678681"/>
              <a:gd name="connsiteY102" fmla="*/ 1296718 h 1357700"/>
              <a:gd name="connsiteX103" fmla="*/ 4136582 w 10678681"/>
              <a:gd name="connsiteY103" fmla="*/ 1287687 h 1357700"/>
              <a:gd name="connsiteX104" fmla="*/ 4064614 w 10678681"/>
              <a:gd name="connsiteY104" fmla="*/ 1296118 h 1357700"/>
              <a:gd name="connsiteX105" fmla="*/ 3906561 w 10678681"/>
              <a:gd name="connsiteY105" fmla="*/ 1352435 h 1357700"/>
              <a:gd name="connsiteX106" fmla="*/ 3787890 w 10678681"/>
              <a:gd name="connsiteY106" fmla="*/ 1352442 h 1357700"/>
              <a:gd name="connsiteX107" fmla="*/ 3745993 w 10678681"/>
              <a:gd name="connsiteY107" fmla="*/ 1342630 h 1357700"/>
              <a:gd name="connsiteX108" fmla="*/ 3675785 w 10678681"/>
              <a:gd name="connsiteY108" fmla="*/ 1326802 h 1357700"/>
              <a:gd name="connsiteX109" fmla="*/ 3623856 w 10678681"/>
              <a:gd name="connsiteY109" fmla="*/ 1290804 h 1357700"/>
              <a:gd name="connsiteX110" fmla="*/ 3564933 w 10678681"/>
              <a:gd name="connsiteY110" fmla="*/ 1287147 h 1357700"/>
              <a:gd name="connsiteX111" fmla="*/ 3550537 w 10678681"/>
              <a:gd name="connsiteY111" fmla="*/ 1317552 h 1357700"/>
              <a:gd name="connsiteX112" fmla="*/ 3487736 w 10678681"/>
              <a:gd name="connsiteY112" fmla="*/ 1303493 h 1357700"/>
              <a:gd name="connsiteX113" fmla="*/ 3392548 w 10678681"/>
              <a:gd name="connsiteY113" fmla="*/ 1278741 h 1357700"/>
              <a:gd name="connsiteX114" fmla="*/ 3337466 w 10678681"/>
              <a:gd name="connsiteY114" fmla="*/ 1272537 h 1357700"/>
              <a:gd name="connsiteX115" fmla="*/ 3187206 w 10678681"/>
              <a:gd name="connsiteY115" fmla="*/ 1246821 h 1357700"/>
              <a:gd name="connsiteX116" fmla="*/ 3036856 w 10678681"/>
              <a:gd name="connsiteY116" fmla="*/ 1214383 h 1357700"/>
              <a:gd name="connsiteX117" fmla="*/ 2948654 w 10678681"/>
              <a:gd name="connsiteY117" fmla="*/ 1157455 h 1357700"/>
              <a:gd name="connsiteX118" fmla="*/ 2824973 w 10678681"/>
              <a:gd name="connsiteY118" fmla="*/ 1134864 h 1357700"/>
              <a:gd name="connsiteX119" fmla="*/ 2804398 w 10678681"/>
              <a:gd name="connsiteY119" fmla="*/ 1125556 h 1357700"/>
              <a:gd name="connsiteX120" fmla="*/ 2775396 w 10678681"/>
              <a:gd name="connsiteY120" fmla="*/ 1130148 h 1357700"/>
              <a:gd name="connsiteX121" fmla="*/ 2659096 w 10678681"/>
              <a:gd name="connsiteY121" fmla="*/ 1150294 h 1357700"/>
              <a:gd name="connsiteX122" fmla="*/ 2567088 w 10678681"/>
              <a:gd name="connsiteY122" fmla="*/ 1181781 h 1357700"/>
              <a:gd name="connsiteX123" fmla="*/ 2454501 w 10678681"/>
              <a:gd name="connsiteY123" fmla="*/ 1155455 h 1357700"/>
              <a:gd name="connsiteX124" fmla="*/ 2385161 w 10678681"/>
              <a:gd name="connsiteY124" fmla="*/ 1161312 h 1357700"/>
              <a:gd name="connsiteX125" fmla="*/ 2270528 w 10678681"/>
              <a:gd name="connsiteY125" fmla="*/ 1204338 h 1357700"/>
              <a:gd name="connsiteX126" fmla="*/ 2121820 w 10678681"/>
              <a:gd name="connsiteY126" fmla="*/ 1187078 h 1357700"/>
              <a:gd name="connsiteX127" fmla="*/ 2092716 w 10678681"/>
              <a:gd name="connsiteY127" fmla="*/ 1139224 h 1357700"/>
              <a:gd name="connsiteX128" fmla="*/ 2052449 w 10678681"/>
              <a:gd name="connsiteY128" fmla="*/ 1109687 h 1357700"/>
              <a:gd name="connsiteX129" fmla="*/ 2032607 w 10678681"/>
              <a:gd name="connsiteY129" fmla="*/ 1175477 h 1357700"/>
              <a:gd name="connsiteX130" fmla="*/ 1901837 w 10678681"/>
              <a:gd name="connsiteY130" fmla="*/ 1221762 h 1357700"/>
              <a:gd name="connsiteX131" fmla="*/ 1836762 w 10678681"/>
              <a:gd name="connsiteY131" fmla="*/ 1237387 h 1357700"/>
              <a:gd name="connsiteX132" fmla="*/ 1735877 w 10678681"/>
              <a:gd name="connsiteY132" fmla="*/ 1246527 h 1357700"/>
              <a:gd name="connsiteX133" fmla="*/ 1705069 w 10678681"/>
              <a:gd name="connsiteY133" fmla="*/ 1251989 h 1357700"/>
              <a:gd name="connsiteX134" fmla="*/ 1397689 w 10678681"/>
              <a:gd name="connsiteY134" fmla="*/ 1336144 h 1357700"/>
              <a:gd name="connsiteX135" fmla="*/ 1220734 w 10678681"/>
              <a:gd name="connsiteY135" fmla="*/ 1257811 h 1357700"/>
              <a:gd name="connsiteX136" fmla="*/ 1021737 w 10678681"/>
              <a:gd name="connsiteY136" fmla="*/ 1238739 h 1357700"/>
              <a:gd name="connsiteX137" fmla="*/ 959820 w 10678681"/>
              <a:gd name="connsiteY137" fmla="*/ 1275863 h 1357700"/>
              <a:gd name="connsiteX138" fmla="*/ 929137 w 10678681"/>
              <a:gd name="connsiteY138" fmla="*/ 1273957 h 1357700"/>
              <a:gd name="connsiteX139" fmla="*/ 878849 w 10678681"/>
              <a:gd name="connsiteY139" fmla="*/ 1266740 h 1357700"/>
              <a:gd name="connsiteX140" fmla="*/ 800667 w 10678681"/>
              <a:gd name="connsiteY140" fmla="*/ 1282041 h 1357700"/>
              <a:gd name="connsiteX141" fmla="*/ 644906 w 10678681"/>
              <a:gd name="connsiteY141" fmla="*/ 1273685 h 1357700"/>
              <a:gd name="connsiteX142" fmla="*/ 379869 w 10678681"/>
              <a:gd name="connsiteY142" fmla="*/ 1339165 h 1357700"/>
              <a:gd name="connsiteX143" fmla="*/ 137696 w 10678681"/>
              <a:gd name="connsiteY143" fmla="*/ 1319217 h 1357700"/>
              <a:gd name="connsiteX144" fmla="*/ 54250 w 10678681"/>
              <a:gd name="connsiteY144" fmla="*/ 1315838 h 1357700"/>
              <a:gd name="connsiteX145" fmla="*/ 28042 w 10678681"/>
              <a:gd name="connsiteY145" fmla="*/ 1297822 h 1357700"/>
              <a:gd name="connsiteX146" fmla="*/ 0 w 10678681"/>
              <a:gd name="connsiteY146" fmla="*/ 1294612 h 1357700"/>
              <a:gd name="connsiteX147" fmla="*/ 0 w 10678681"/>
              <a:gd name="connsiteY147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91599 w 10678681"/>
              <a:gd name="connsiteY52" fmla="*/ 1062302 h 1357700"/>
              <a:gd name="connsiteX53" fmla="*/ 7090998 w 10678681"/>
              <a:gd name="connsiteY53" fmla="*/ 1064540 h 1357700"/>
              <a:gd name="connsiteX54" fmla="*/ 7039634 w 10678681"/>
              <a:gd name="connsiteY54" fmla="*/ 1059971 h 1357700"/>
              <a:gd name="connsiteX55" fmla="*/ 7033445 w 10678681"/>
              <a:gd name="connsiteY55" fmla="*/ 1063314 h 1357700"/>
              <a:gd name="connsiteX56" fmla="*/ 6999157 w 10678681"/>
              <a:gd name="connsiteY56" fmla="*/ 1055282 h 1357700"/>
              <a:gd name="connsiteX57" fmla="*/ 6981874 w 10678681"/>
              <a:gd name="connsiteY57" fmla="*/ 1053827 h 1357700"/>
              <a:gd name="connsiteX58" fmla="*/ 6976102 w 10678681"/>
              <a:gd name="connsiteY58" fmla="*/ 1047854 h 1357700"/>
              <a:gd name="connsiteX59" fmla="*/ 6951040 w 10678681"/>
              <a:gd name="connsiteY59" fmla="*/ 1048531 h 1357700"/>
              <a:gd name="connsiteX60" fmla="*/ 6948497 w 10678681"/>
              <a:gd name="connsiteY60" fmla="*/ 1050706 h 1357700"/>
              <a:gd name="connsiteX61" fmla="*/ 6926582 w 10678681"/>
              <a:gd name="connsiteY61" fmla="*/ 1043462 h 1357700"/>
              <a:gd name="connsiteX62" fmla="*/ 6833743 w 10678681"/>
              <a:gd name="connsiteY62" fmla="*/ 1027960 h 1357700"/>
              <a:gd name="connsiteX63" fmla="*/ 6687090 w 10678681"/>
              <a:gd name="connsiteY63" fmla="*/ 1063250 h 1357700"/>
              <a:gd name="connsiteX64" fmla="*/ 6437450 w 10678681"/>
              <a:gd name="connsiteY64" fmla="*/ 1101075 h 1357700"/>
              <a:gd name="connsiteX65" fmla="*/ 6327795 w 10678681"/>
              <a:gd name="connsiteY65" fmla="*/ 1088142 h 1357700"/>
              <a:gd name="connsiteX66" fmla="*/ 6136549 w 10678681"/>
              <a:gd name="connsiteY66" fmla="*/ 1100268 h 1357700"/>
              <a:gd name="connsiteX67" fmla="*/ 6004655 w 10678681"/>
              <a:gd name="connsiteY67" fmla="*/ 1114946 h 1357700"/>
              <a:gd name="connsiteX68" fmla="*/ 5936643 w 10678681"/>
              <a:gd name="connsiteY68" fmla="*/ 1095428 h 1357700"/>
              <a:gd name="connsiteX69" fmla="*/ 5912484 w 10678681"/>
              <a:gd name="connsiteY69" fmla="*/ 1112624 h 1357700"/>
              <a:gd name="connsiteX70" fmla="*/ 5908387 w 10678681"/>
              <a:gd name="connsiteY70" fmla="*/ 1116018 h 1357700"/>
              <a:gd name="connsiteX71" fmla="*/ 5890495 w 10678681"/>
              <a:gd name="connsiteY71" fmla="*/ 1120268 h 1357700"/>
              <a:gd name="connsiteX72" fmla="*/ 5887318 w 10678681"/>
              <a:gd name="connsiteY72" fmla="*/ 1133134 h 1357700"/>
              <a:gd name="connsiteX73" fmla="*/ 5861726 w 10678681"/>
              <a:gd name="connsiteY73" fmla="*/ 1147891 h 1357700"/>
              <a:gd name="connsiteX74" fmla="*/ 5805823 w 10678681"/>
              <a:gd name="connsiteY74" fmla="*/ 1152457 h 1357700"/>
              <a:gd name="connsiteX75" fmla="*/ 5689841 w 10678681"/>
              <a:gd name="connsiteY75" fmla="*/ 1176232 h 1357700"/>
              <a:gd name="connsiteX76" fmla="*/ 5605119 w 10678681"/>
              <a:gd name="connsiteY76" fmla="*/ 1190202 h 1357700"/>
              <a:gd name="connsiteX77" fmla="*/ 5488513 w 10678681"/>
              <a:gd name="connsiteY77" fmla="*/ 1205367 h 1357700"/>
              <a:gd name="connsiteX78" fmla="*/ 5402905 w 10678681"/>
              <a:gd name="connsiteY78" fmla="*/ 1241191 h 1357700"/>
              <a:gd name="connsiteX79" fmla="*/ 5285593 w 10678681"/>
              <a:gd name="connsiteY79" fmla="*/ 1273569 h 1357700"/>
              <a:gd name="connsiteX80" fmla="*/ 5192893 w 10678681"/>
              <a:gd name="connsiteY80" fmla="*/ 1247188 h 1357700"/>
              <a:gd name="connsiteX81" fmla="*/ 5186475 w 10678681"/>
              <a:gd name="connsiteY81" fmla="*/ 1257028 h 1357700"/>
              <a:gd name="connsiteX82" fmla="*/ 5126038 w 10678681"/>
              <a:gd name="connsiteY82" fmla="*/ 1263189 h 1357700"/>
              <a:gd name="connsiteX83" fmla="*/ 4894688 w 10678681"/>
              <a:gd name="connsiteY83" fmla="*/ 1247184 h 1357700"/>
              <a:gd name="connsiteX84" fmla="*/ 4788036 w 10678681"/>
              <a:gd name="connsiteY84" fmla="*/ 1238182 h 1357700"/>
              <a:gd name="connsiteX85" fmla="*/ 4747555 w 10678681"/>
              <a:gd name="connsiteY85" fmla="*/ 1252768 h 1357700"/>
              <a:gd name="connsiteX86" fmla="*/ 4679644 w 10678681"/>
              <a:gd name="connsiteY86" fmla="*/ 1276603 h 1357700"/>
              <a:gd name="connsiteX87" fmla="*/ 4632222 w 10678681"/>
              <a:gd name="connsiteY87" fmla="*/ 1318360 h 1357700"/>
              <a:gd name="connsiteX88" fmla="*/ 4617358 w 10678681"/>
              <a:gd name="connsiteY88" fmla="*/ 1327690 h 1357700"/>
              <a:gd name="connsiteX89" fmla="*/ 4589102 w 10678681"/>
              <a:gd name="connsiteY89" fmla="*/ 1321223 h 1357700"/>
              <a:gd name="connsiteX90" fmla="*/ 4578184 w 10678681"/>
              <a:gd name="connsiteY90" fmla="*/ 1326745 h 1357700"/>
              <a:gd name="connsiteX91" fmla="*/ 4574270 w 10678681"/>
              <a:gd name="connsiteY91" fmla="*/ 1325878 h 1357700"/>
              <a:gd name="connsiteX92" fmla="*/ 4564919 w 10678681"/>
              <a:gd name="connsiteY92" fmla="*/ 1325507 h 1357700"/>
              <a:gd name="connsiteX93" fmla="*/ 4566586 w 10678681"/>
              <a:gd name="connsiteY93" fmla="*/ 1316963 h 1357700"/>
              <a:gd name="connsiteX94" fmla="*/ 4556303 w 10678681"/>
              <a:gd name="connsiteY94" fmla="*/ 1300262 h 1357700"/>
              <a:gd name="connsiteX95" fmla="*/ 4502358 w 10678681"/>
              <a:gd name="connsiteY95" fmla="*/ 1302558 h 1357700"/>
              <a:gd name="connsiteX96" fmla="*/ 4498919 w 10678681"/>
              <a:gd name="connsiteY96" fmla="*/ 1312115 h 1357700"/>
              <a:gd name="connsiteX97" fmla="*/ 4492075 w 10678681"/>
              <a:gd name="connsiteY97" fmla="*/ 1313357 h 1357700"/>
              <a:gd name="connsiteX98" fmla="*/ 4487466 w 10678681"/>
              <a:gd name="connsiteY98" fmla="*/ 1304102 h 1357700"/>
              <a:gd name="connsiteX99" fmla="*/ 4398292 w 10678681"/>
              <a:gd name="connsiteY99" fmla="*/ 1278410 h 1357700"/>
              <a:gd name="connsiteX100" fmla="*/ 4306088 w 10678681"/>
              <a:gd name="connsiteY100" fmla="*/ 1282512 h 1357700"/>
              <a:gd name="connsiteX101" fmla="*/ 4188995 w 10678681"/>
              <a:gd name="connsiteY101" fmla="*/ 1296718 h 1357700"/>
              <a:gd name="connsiteX102" fmla="*/ 4136582 w 10678681"/>
              <a:gd name="connsiteY102" fmla="*/ 1287687 h 1357700"/>
              <a:gd name="connsiteX103" fmla="*/ 4064614 w 10678681"/>
              <a:gd name="connsiteY103" fmla="*/ 1296118 h 1357700"/>
              <a:gd name="connsiteX104" fmla="*/ 3906561 w 10678681"/>
              <a:gd name="connsiteY104" fmla="*/ 1352435 h 1357700"/>
              <a:gd name="connsiteX105" fmla="*/ 3787890 w 10678681"/>
              <a:gd name="connsiteY105" fmla="*/ 1352442 h 1357700"/>
              <a:gd name="connsiteX106" fmla="*/ 3745993 w 10678681"/>
              <a:gd name="connsiteY106" fmla="*/ 1342630 h 1357700"/>
              <a:gd name="connsiteX107" fmla="*/ 3675785 w 10678681"/>
              <a:gd name="connsiteY107" fmla="*/ 1326802 h 1357700"/>
              <a:gd name="connsiteX108" fmla="*/ 3623856 w 10678681"/>
              <a:gd name="connsiteY108" fmla="*/ 1290804 h 1357700"/>
              <a:gd name="connsiteX109" fmla="*/ 3564933 w 10678681"/>
              <a:gd name="connsiteY109" fmla="*/ 1287147 h 1357700"/>
              <a:gd name="connsiteX110" fmla="*/ 3550537 w 10678681"/>
              <a:gd name="connsiteY110" fmla="*/ 1317552 h 1357700"/>
              <a:gd name="connsiteX111" fmla="*/ 3487736 w 10678681"/>
              <a:gd name="connsiteY111" fmla="*/ 1303493 h 1357700"/>
              <a:gd name="connsiteX112" fmla="*/ 3392548 w 10678681"/>
              <a:gd name="connsiteY112" fmla="*/ 1278741 h 1357700"/>
              <a:gd name="connsiteX113" fmla="*/ 3337466 w 10678681"/>
              <a:gd name="connsiteY113" fmla="*/ 1272537 h 1357700"/>
              <a:gd name="connsiteX114" fmla="*/ 3187206 w 10678681"/>
              <a:gd name="connsiteY114" fmla="*/ 1246821 h 1357700"/>
              <a:gd name="connsiteX115" fmla="*/ 3036856 w 10678681"/>
              <a:gd name="connsiteY115" fmla="*/ 1214383 h 1357700"/>
              <a:gd name="connsiteX116" fmla="*/ 2948654 w 10678681"/>
              <a:gd name="connsiteY116" fmla="*/ 1157455 h 1357700"/>
              <a:gd name="connsiteX117" fmla="*/ 2824973 w 10678681"/>
              <a:gd name="connsiteY117" fmla="*/ 1134864 h 1357700"/>
              <a:gd name="connsiteX118" fmla="*/ 2804398 w 10678681"/>
              <a:gd name="connsiteY118" fmla="*/ 1125556 h 1357700"/>
              <a:gd name="connsiteX119" fmla="*/ 2775396 w 10678681"/>
              <a:gd name="connsiteY119" fmla="*/ 1130148 h 1357700"/>
              <a:gd name="connsiteX120" fmla="*/ 2659096 w 10678681"/>
              <a:gd name="connsiteY120" fmla="*/ 1150294 h 1357700"/>
              <a:gd name="connsiteX121" fmla="*/ 2567088 w 10678681"/>
              <a:gd name="connsiteY121" fmla="*/ 1181781 h 1357700"/>
              <a:gd name="connsiteX122" fmla="*/ 2454501 w 10678681"/>
              <a:gd name="connsiteY122" fmla="*/ 1155455 h 1357700"/>
              <a:gd name="connsiteX123" fmla="*/ 2385161 w 10678681"/>
              <a:gd name="connsiteY123" fmla="*/ 1161312 h 1357700"/>
              <a:gd name="connsiteX124" fmla="*/ 2270528 w 10678681"/>
              <a:gd name="connsiteY124" fmla="*/ 1204338 h 1357700"/>
              <a:gd name="connsiteX125" fmla="*/ 2121820 w 10678681"/>
              <a:gd name="connsiteY125" fmla="*/ 1187078 h 1357700"/>
              <a:gd name="connsiteX126" fmla="*/ 2092716 w 10678681"/>
              <a:gd name="connsiteY126" fmla="*/ 1139224 h 1357700"/>
              <a:gd name="connsiteX127" fmla="*/ 2052449 w 10678681"/>
              <a:gd name="connsiteY127" fmla="*/ 1109687 h 1357700"/>
              <a:gd name="connsiteX128" fmla="*/ 2032607 w 10678681"/>
              <a:gd name="connsiteY128" fmla="*/ 1175477 h 1357700"/>
              <a:gd name="connsiteX129" fmla="*/ 1901837 w 10678681"/>
              <a:gd name="connsiteY129" fmla="*/ 1221762 h 1357700"/>
              <a:gd name="connsiteX130" fmla="*/ 1836762 w 10678681"/>
              <a:gd name="connsiteY130" fmla="*/ 1237387 h 1357700"/>
              <a:gd name="connsiteX131" fmla="*/ 1735877 w 10678681"/>
              <a:gd name="connsiteY131" fmla="*/ 1246527 h 1357700"/>
              <a:gd name="connsiteX132" fmla="*/ 1705069 w 10678681"/>
              <a:gd name="connsiteY132" fmla="*/ 1251989 h 1357700"/>
              <a:gd name="connsiteX133" fmla="*/ 1397689 w 10678681"/>
              <a:gd name="connsiteY133" fmla="*/ 1336144 h 1357700"/>
              <a:gd name="connsiteX134" fmla="*/ 1220734 w 10678681"/>
              <a:gd name="connsiteY134" fmla="*/ 1257811 h 1357700"/>
              <a:gd name="connsiteX135" fmla="*/ 1021737 w 10678681"/>
              <a:gd name="connsiteY135" fmla="*/ 1238739 h 1357700"/>
              <a:gd name="connsiteX136" fmla="*/ 959820 w 10678681"/>
              <a:gd name="connsiteY136" fmla="*/ 1275863 h 1357700"/>
              <a:gd name="connsiteX137" fmla="*/ 929137 w 10678681"/>
              <a:gd name="connsiteY137" fmla="*/ 1273957 h 1357700"/>
              <a:gd name="connsiteX138" fmla="*/ 878849 w 10678681"/>
              <a:gd name="connsiteY138" fmla="*/ 1266740 h 1357700"/>
              <a:gd name="connsiteX139" fmla="*/ 800667 w 10678681"/>
              <a:gd name="connsiteY139" fmla="*/ 1282041 h 1357700"/>
              <a:gd name="connsiteX140" fmla="*/ 644906 w 10678681"/>
              <a:gd name="connsiteY140" fmla="*/ 1273685 h 1357700"/>
              <a:gd name="connsiteX141" fmla="*/ 379869 w 10678681"/>
              <a:gd name="connsiteY141" fmla="*/ 1339165 h 1357700"/>
              <a:gd name="connsiteX142" fmla="*/ 137696 w 10678681"/>
              <a:gd name="connsiteY142" fmla="*/ 1319217 h 1357700"/>
              <a:gd name="connsiteX143" fmla="*/ 54250 w 10678681"/>
              <a:gd name="connsiteY143" fmla="*/ 1315838 h 1357700"/>
              <a:gd name="connsiteX144" fmla="*/ 28042 w 10678681"/>
              <a:gd name="connsiteY144" fmla="*/ 1297822 h 1357700"/>
              <a:gd name="connsiteX145" fmla="*/ 0 w 10678681"/>
              <a:gd name="connsiteY145" fmla="*/ 1294612 h 1357700"/>
              <a:gd name="connsiteX146" fmla="*/ 0 w 10678681"/>
              <a:gd name="connsiteY146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91599 w 10678681"/>
              <a:gd name="connsiteY52" fmla="*/ 1062302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0528 w 10678681"/>
              <a:gd name="connsiteY122" fmla="*/ 1204338 h 1357700"/>
              <a:gd name="connsiteX123" fmla="*/ 2121820 w 10678681"/>
              <a:gd name="connsiteY123" fmla="*/ 1187078 h 1357700"/>
              <a:gd name="connsiteX124" fmla="*/ 2092716 w 10678681"/>
              <a:gd name="connsiteY124" fmla="*/ 1139224 h 1357700"/>
              <a:gd name="connsiteX125" fmla="*/ 2052449 w 10678681"/>
              <a:gd name="connsiteY125" fmla="*/ 1109687 h 1357700"/>
              <a:gd name="connsiteX126" fmla="*/ 2032607 w 10678681"/>
              <a:gd name="connsiteY126" fmla="*/ 1175477 h 1357700"/>
              <a:gd name="connsiteX127" fmla="*/ 1901837 w 10678681"/>
              <a:gd name="connsiteY127" fmla="*/ 1221762 h 1357700"/>
              <a:gd name="connsiteX128" fmla="*/ 1836762 w 10678681"/>
              <a:gd name="connsiteY128" fmla="*/ 1237387 h 1357700"/>
              <a:gd name="connsiteX129" fmla="*/ 1735877 w 10678681"/>
              <a:gd name="connsiteY129" fmla="*/ 1246527 h 1357700"/>
              <a:gd name="connsiteX130" fmla="*/ 1705069 w 10678681"/>
              <a:gd name="connsiteY130" fmla="*/ 1251989 h 1357700"/>
              <a:gd name="connsiteX131" fmla="*/ 1397689 w 10678681"/>
              <a:gd name="connsiteY131" fmla="*/ 1336144 h 1357700"/>
              <a:gd name="connsiteX132" fmla="*/ 1220734 w 10678681"/>
              <a:gd name="connsiteY132" fmla="*/ 1257811 h 1357700"/>
              <a:gd name="connsiteX133" fmla="*/ 1021737 w 10678681"/>
              <a:gd name="connsiteY133" fmla="*/ 1238739 h 1357700"/>
              <a:gd name="connsiteX134" fmla="*/ 959820 w 10678681"/>
              <a:gd name="connsiteY134" fmla="*/ 1275863 h 1357700"/>
              <a:gd name="connsiteX135" fmla="*/ 929137 w 10678681"/>
              <a:gd name="connsiteY135" fmla="*/ 1273957 h 1357700"/>
              <a:gd name="connsiteX136" fmla="*/ 878849 w 10678681"/>
              <a:gd name="connsiteY136" fmla="*/ 1266740 h 1357700"/>
              <a:gd name="connsiteX137" fmla="*/ 800667 w 10678681"/>
              <a:gd name="connsiteY137" fmla="*/ 1282041 h 1357700"/>
              <a:gd name="connsiteX138" fmla="*/ 644906 w 10678681"/>
              <a:gd name="connsiteY138" fmla="*/ 1273685 h 1357700"/>
              <a:gd name="connsiteX139" fmla="*/ 379869 w 10678681"/>
              <a:gd name="connsiteY139" fmla="*/ 1339165 h 1357700"/>
              <a:gd name="connsiteX140" fmla="*/ 137696 w 10678681"/>
              <a:gd name="connsiteY140" fmla="*/ 1319217 h 1357700"/>
              <a:gd name="connsiteX141" fmla="*/ 54250 w 10678681"/>
              <a:gd name="connsiteY141" fmla="*/ 1315838 h 1357700"/>
              <a:gd name="connsiteX142" fmla="*/ 28042 w 10678681"/>
              <a:gd name="connsiteY142" fmla="*/ 1297822 h 1357700"/>
              <a:gd name="connsiteX143" fmla="*/ 0 w 10678681"/>
              <a:gd name="connsiteY143" fmla="*/ 1294612 h 1357700"/>
              <a:gd name="connsiteX144" fmla="*/ 0 w 10678681"/>
              <a:gd name="connsiteY144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121820 w 10678681"/>
              <a:gd name="connsiteY122" fmla="*/ 1187078 h 1357700"/>
              <a:gd name="connsiteX123" fmla="*/ 2092716 w 10678681"/>
              <a:gd name="connsiteY123" fmla="*/ 1139224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092716 w 10678681"/>
              <a:gd name="connsiteY123" fmla="*/ 1139224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132003 w 10678681"/>
              <a:gd name="connsiteY123" fmla="*/ 1139225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132003 w 10678681"/>
              <a:gd name="connsiteY123" fmla="*/ 1139225 h 1357700"/>
              <a:gd name="connsiteX124" fmla="*/ 2052449 w 10678681"/>
              <a:gd name="connsiteY124" fmla="*/ 1109687 h 1357700"/>
              <a:gd name="connsiteX125" fmla="*/ 2010157 w 10678681"/>
              <a:gd name="connsiteY125" fmla="*/ 115276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408915 w 10678681"/>
              <a:gd name="connsiteY130" fmla="*/ 1268017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408915 w 10678681"/>
              <a:gd name="connsiteY130" fmla="*/ 1268017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36762 w 10678681"/>
              <a:gd name="connsiteY126" fmla="*/ 1237387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36109 w 10678681"/>
              <a:gd name="connsiteY117" fmla="*/ 1137717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75981 w 10678681"/>
              <a:gd name="connsiteY113" fmla="*/ 1208973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36109 w 10678681"/>
              <a:gd name="connsiteY117" fmla="*/ 1137717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2443"/>
              <a:gd name="connsiteX1" fmla="*/ 10678681 w 10678681"/>
              <a:gd name="connsiteY1" fmla="*/ 0 h 1352443"/>
              <a:gd name="connsiteX2" fmla="*/ 10666019 w 10678681"/>
              <a:gd name="connsiteY2" fmla="*/ 7876 h 1352443"/>
              <a:gd name="connsiteX3" fmla="*/ 10632825 w 10678681"/>
              <a:gd name="connsiteY3" fmla="*/ 32153 h 1352443"/>
              <a:gd name="connsiteX4" fmla="*/ 10510605 w 10678681"/>
              <a:gd name="connsiteY4" fmla="*/ 30449 h 1352443"/>
              <a:gd name="connsiteX5" fmla="*/ 10456989 w 10678681"/>
              <a:gd name="connsiteY5" fmla="*/ 979 h 1352443"/>
              <a:gd name="connsiteX6" fmla="*/ 10438642 w 10678681"/>
              <a:gd name="connsiteY6" fmla="*/ 1524 h 1352443"/>
              <a:gd name="connsiteX7" fmla="*/ 10407146 w 10678681"/>
              <a:gd name="connsiteY7" fmla="*/ 43659 h 1352443"/>
              <a:gd name="connsiteX8" fmla="*/ 10357996 w 10678681"/>
              <a:gd name="connsiteY8" fmla="*/ 50836 h 1352443"/>
              <a:gd name="connsiteX9" fmla="*/ 10306667 w 10678681"/>
              <a:gd name="connsiteY9" fmla="*/ 109739 h 1352443"/>
              <a:gd name="connsiteX10" fmla="*/ 10115334 w 10678681"/>
              <a:gd name="connsiteY10" fmla="*/ 155658 h 1352443"/>
              <a:gd name="connsiteX11" fmla="*/ 10068157 w 10678681"/>
              <a:gd name="connsiteY11" fmla="*/ 215673 h 1352443"/>
              <a:gd name="connsiteX12" fmla="*/ 10045431 w 10678681"/>
              <a:gd name="connsiteY12" fmla="*/ 229568 h 1352443"/>
              <a:gd name="connsiteX13" fmla="*/ 10013265 w 10678681"/>
              <a:gd name="connsiteY13" fmla="*/ 284757 h 1352443"/>
              <a:gd name="connsiteX14" fmla="*/ 9862496 w 10678681"/>
              <a:gd name="connsiteY14" fmla="*/ 223033 h 1352443"/>
              <a:gd name="connsiteX15" fmla="*/ 9679638 w 10678681"/>
              <a:gd name="connsiteY15" fmla="*/ 277462 h 1352443"/>
              <a:gd name="connsiteX16" fmla="*/ 9498347 w 10678681"/>
              <a:gd name="connsiteY16" fmla="*/ 244723 h 1352443"/>
              <a:gd name="connsiteX17" fmla="*/ 9399702 w 10678681"/>
              <a:gd name="connsiteY17" fmla="*/ 276316 h 1352443"/>
              <a:gd name="connsiteX18" fmla="*/ 9378439 w 10678681"/>
              <a:gd name="connsiteY18" fmla="*/ 326244 h 1352443"/>
              <a:gd name="connsiteX19" fmla="*/ 9121744 w 10678681"/>
              <a:gd name="connsiteY19" fmla="*/ 365177 h 1352443"/>
              <a:gd name="connsiteX20" fmla="*/ 9061654 w 10678681"/>
              <a:gd name="connsiteY20" fmla="*/ 393730 h 1352443"/>
              <a:gd name="connsiteX21" fmla="*/ 8997577 w 10678681"/>
              <a:gd name="connsiteY21" fmla="*/ 380865 h 1352443"/>
              <a:gd name="connsiteX22" fmla="*/ 8907968 w 10678681"/>
              <a:gd name="connsiteY22" fmla="*/ 447345 h 1352443"/>
              <a:gd name="connsiteX23" fmla="*/ 8764163 w 10678681"/>
              <a:gd name="connsiteY23" fmla="*/ 471000 h 1352443"/>
              <a:gd name="connsiteX24" fmla="*/ 8680155 w 10678681"/>
              <a:gd name="connsiteY24" fmla="*/ 492404 h 1352443"/>
              <a:gd name="connsiteX25" fmla="*/ 8651436 w 10678681"/>
              <a:gd name="connsiteY25" fmla="*/ 511923 h 1352443"/>
              <a:gd name="connsiteX26" fmla="*/ 8609185 w 10678681"/>
              <a:gd name="connsiteY26" fmla="*/ 531525 h 1352443"/>
              <a:gd name="connsiteX27" fmla="*/ 8537091 w 10678681"/>
              <a:gd name="connsiteY27" fmla="*/ 574933 h 1352443"/>
              <a:gd name="connsiteX28" fmla="*/ 8435931 w 10678681"/>
              <a:gd name="connsiteY28" fmla="*/ 617926 h 1352443"/>
              <a:gd name="connsiteX29" fmla="*/ 8348623 w 10678681"/>
              <a:gd name="connsiteY29" fmla="*/ 600607 h 1352443"/>
              <a:gd name="connsiteX30" fmla="*/ 8344233 w 10678681"/>
              <a:gd name="connsiteY30" fmla="*/ 610922 h 1352443"/>
              <a:gd name="connsiteX31" fmla="*/ 8290622 w 10678681"/>
              <a:gd name="connsiteY31" fmla="*/ 622687 h 1352443"/>
              <a:gd name="connsiteX32" fmla="*/ 8086698 w 10678681"/>
              <a:gd name="connsiteY32" fmla="*/ 605185 h 1352443"/>
              <a:gd name="connsiteX33" fmla="*/ 7982378 w 10678681"/>
              <a:gd name="connsiteY33" fmla="*/ 629799 h 1352443"/>
              <a:gd name="connsiteX34" fmla="*/ 7947952 w 10678681"/>
              <a:gd name="connsiteY34" fmla="*/ 648003 h 1352443"/>
              <a:gd name="connsiteX35" fmla="*/ 7890112 w 10678681"/>
              <a:gd name="connsiteY35" fmla="*/ 677915 h 1352443"/>
              <a:gd name="connsiteX36" fmla="*/ 7853284 w 10678681"/>
              <a:gd name="connsiteY36" fmla="*/ 723588 h 1352443"/>
              <a:gd name="connsiteX37" fmla="*/ 7802383 w 10678681"/>
              <a:gd name="connsiteY37" fmla="*/ 739359 h 1352443"/>
              <a:gd name="connsiteX38" fmla="*/ 7730518 w 10678681"/>
              <a:gd name="connsiteY38" fmla="*/ 739526 h 1352443"/>
              <a:gd name="connsiteX39" fmla="*/ 7652907 w 10678681"/>
              <a:gd name="connsiteY39" fmla="*/ 783273 h 1352443"/>
              <a:gd name="connsiteX40" fmla="*/ 7606008 w 10678681"/>
              <a:gd name="connsiteY40" fmla="*/ 800717 h 1352443"/>
              <a:gd name="connsiteX41" fmla="*/ 7480223 w 10678681"/>
              <a:gd name="connsiteY41" fmla="*/ 856821 h 1352443"/>
              <a:gd name="connsiteX42" fmla="*/ 7356005 w 10678681"/>
              <a:gd name="connsiteY42" fmla="*/ 919462 h 1352443"/>
              <a:gd name="connsiteX43" fmla="*/ 7305396 w 10678681"/>
              <a:gd name="connsiteY43" fmla="*/ 986228 h 1352443"/>
              <a:gd name="connsiteX44" fmla="*/ 7266251 w 10678681"/>
              <a:gd name="connsiteY44" fmla="*/ 967864 h 1352443"/>
              <a:gd name="connsiteX45" fmla="*/ 7269396 w 10678681"/>
              <a:gd name="connsiteY45" fmla="*/ 989282 h 1352443"/>
              <a:gd name="connsiteX46" fmla="*/ 7258094 w 10678681"/>
              <a:gd name="connsiteY46" fmla="*/ 990679 h 1352443"/>
              <a:gd name="connsiteX47" fmla="*/ 7257893 w 10678681"/>
              <a:gd name="connsiteY47" fmla="*/ 991204 h 1352443"/>
              <a:gd name="connsiteX48" fmla="*/ 7247153 w 10678681"/>
              <a:gd name="connsiteY48" fmla="*/ 991550 h 1352443"/>
              <a:gd name="connsiteX49" fmla="*/ 7193612 w 10678681"/>
              <a:gd name="connsiteY49" fmla="*/ 987042 h 1352443"/>
              <a:gd name="connsiteX50" fmla="*/ 7132632 w 10678681"/>
              <a:gd name="connsiteY50" fmla="*/ 1042036 h 1352443"/>
              <a:gd name="connsiteX51" fmla="*/ 7105610 w 10678681"/>
              <a:gd name="connsiteY51" fmla="*/ 1053537 h 1352443"/>
              <a:gd name="connsiteX52" fmla="*/ 7069148 w 10678681"/>
              <a:gd name="connsiteY52" fmla="*/ 1047163 h 1352443"/>
              <a:gd name="connsiteX53" fmla="*/ 7039634 w 10678681"/>
              <a:gd name="connsiteY53" fmla="*/ 1059971 h 1352443"/>
              <a:gd name="connsiteX54" fmla="*/ 7033445 w 10678681"/>
              <a:gd name="connsiteY54" fmla="*/ 1063314 h 1352443"/>
              <a:gd name="connsiteX55" fmla="*/ 6999157 w 10678681"/>
              <a:gd name="connsiteY55" fmla="*/ 1055282 h 1352443"/>
              <a:gd name="connsiteX56" fmla="*/ 6981874 w 10678681"/>
              <a:gd name="connsiteY56" fmla="*/ 1053827 h 1352443"/>
              <a:gd name="connsiteX57" fmla="*/ 6976102 w 10678681"/>
              <a:gd name="connsiteY57" fmla="*/ 1047854 h 1352443"/>
              <a:gd name="connsiteX58" fmla="*/ 6951040 w 10678681"/>
              <a:gd name="connsiteY58" fmla="*/ 1048531 h 1352443"/>
              <a:gd name="connsiteX59" fmla="*/ 6948497 w 10678681"/>
              <a:gd name="connsiteY59" fmla="*/ 1050706 h 1352443"/>
              <a:gd name="connsiteX60" fmla="*/ 6926582 w 10678681"/>
              <a:gd name="connsiteY60" fmla="*/ 1043462 h 1352443"/>
              <a:gd name="connsiteX61" fmla="*/ 6833743 w 10678681"/>
              <a:gd name="connsiteY61" fmla="*/ 1027960 h 1352443"/>
              <a:gd name="connsiteX62" fmla="*/ 6687090 w 10678681"/>
              <a:gd name="connsiteY62" fmla="*/ 1063250 h 1352443"/>
              <a:gd name="connsiteX63" fmla="*/ 6437450 w 10678681"/>
              <a:gd name="connsiteY63" fmla="*/ 1101075 h 1352443"/>
              <a:gd name="connsiteX64" fmla="*/ 6327795 w 10678681"/>
              <a:gd name="connsiteY64" fmla="*/ 1088142 h 1352443"/>
              <a:gd name="connsiteX65" fmla="*/ 6136549 w 10678681"/>
              <a:gd name="connsiteY65" fmla="*/ 1100268 h 1352443"/>
              <a:gd name="connsiteX66" fmla="*/ 6004655 w 10678681"/>
              <a:gd name="connsiteY66" fmla="*/ 1114946 h 1352443"/>
              <a:gd name="connsiteX67" fmla="*/ 5936643 w 10678681"/>
              <a:gd name="connsiteY67" fmla="*/ 1095428 h 1352443"/>
              <a:gd name="connsiteX68" fmla="*/ 5912484 w 10678681"/>
              <a:gd name="connsiteY68" fmla="*/ 1112624 h 1352443"/>
              <a:gd name="connsiteX69" fmla="*/ 5908387 w 10678681"/>
              <a:gd name="connsiteY69" fmla="*/ 1116018 h 1352443"/>
              <a:gd name="connsiteX70" fmla="*/ 5890495 w 10678681"/>
              <a:gd name="connsiteY70" fmla="*/ 1120268 h 1352443"/>
              <a:gd name="connsiteX71" fmla="*/ 5887318 w 10678681"/>
              <a:gd name="connsiteY71" fmla="*/ 1133134 h 1352443"/>
              <a:gd name="connsiteX72" fmla="*/ 5861726 w 10678681"/>
              <a:gd name="connsiteY72" fmla="*/ 1147891 h 1352443"/>
              <a:gd name="connsiteX73" fmla="*/ 5805823 w 10678681"/>
              <a:gd name="connsiteY73" fmla="*/ 1152457 h 1352443"/>
              <a:gd name="connsiteX74" fmla="*/ 5689841 w 10678681"/>
              <a:gd name="connsiteY74" fmla="*/ 1176232 h 1352443"/>
              <a:gd name="connsiteX75" fmla="*/ 5605119 w 10678681"/>
              <a:gd name="connsiteY75" fmla="*/ 1190202 h 1352443"/>
              <a:gd name="connsiteX76" fmla="*/ 5488513 w 10678681"/>
              <a:gd name="connsiteY76" fmla="*/ 1205367 h 1352443"/>
              <a:gd name="connsiteX77" fmla="*/ 5402905 w 10678681"/>
              <a:gd name="connsiteY77" fmla="*/ 1241191 h 1352443"/>
              <a:gd name="connsiteX78" fmla="*/ 5285593 w 10678681"/>
              <a:gd name="connsiteY78" fmla="*/ 1273569 h 1352443"/>
              <a:gd name="connsiteX79" fmla="*/ 5192893 w 10678681"/>
              <a:gd name="connsiteY79" fmla="*/ 1247188 h 1352443"/>
              <a:gd name="connsiteX80" fmla="*/ 5186475 w 10678681"/>
              <a:gd name="connsiteY80" fmla="*/ 1257028 h 1352443"/>
              <a:gd name="connsiteX81" fmla="*/ 5126038 w 10678681"/>
              <a:gd name="connsiteY81" fmla="*/ 1263189 h 1352443"/>
              <a:gd name="connsiteX82" fmla="*/ 4894688 w 10678681"/>
              <a:gd name="connsiteY82" fmla="*/ 1247184 h 1352443"/>
              <a:gd name="connsiteX83" fmla="*/ 4788036 w 10678681"/>
              <a:gd name="connsiteY83" fmla="*/ 1238182 h 1352443"/>
              <a:gd name="connsiteX84" fmla="*/ 4747555 w 10678681"/>
              <a:gd name="connsiteY84" fmla="*/ 1252768 h 1352443"/>
              <a:gd name="connsiteX85" fmla="*/ 4679644 w 10678681"/>
              <a:gd name="connsiteY85" fmla="*/ 1276603 h 1352443"/>
              <a:gd name="connsiteX86" fmla="*/ 4632222 w 10678681"/>
              <a:gd name="connsiteY86" fmla="*/ 1318360 h 1352443"/>
              <a:gd name="connsiteX87" fmla="*/ 4617358 w 10678681"/>
              <a:gd name="connsiteY87" fmla="*/ 1327690 h 1352443"/>
              <a:gd name="connsiteX88" fmla="*/ 4589102 w 10678681"/>
              <a:gd name="connsiteY88" fmla="*/ 1321223 h 1352443"/>
              <a:gd name="connsiteX89" fmla="*/ 4578184 w 10678681"/>
              <a:gd name="connsiteY89" fmla="*/ 1326745 h 1352443"/>
              <a:gd name="connsiteX90" fmla="*/ 4574270 w 10678681"/>
              <a:gd name="connsiteY90" fmla="*/ 1325878 h 1352443"/>
              <a:gd name="connsiteX91" fmla="*/ 4564919 w 10678681"/>
              <a:gd name="connsiteY91" fmla="*/ 1325507 h 1352443"/>
              <a:gd name="connsiteX92" fmla="*/ 4566586 w 10678681"/>
              <a:gd name="connsiteY92" fmla="*/ 1316963 h 1352443"/>
              <a:gd name="connsiteX93" fmla="*/ 4556303 w 10678681"/>
              <a:gd name="connsiteY93" fmla="*/ 1300262 h 1352443"/>
              <a:gd name="connsiteX94" fmla="*/ 4502358 w 10678681"/>
              <a:gd name="connsiteY94" fmla="*/ 1302558 h 1352443"/>
              <a:gd name="connsiteX95" fmla="*/ 4498919 w 10678681"/>
              <a:gd name="connsiteY95" fmla="*/ 1312115 h 1352443"/>
              <a:gd name="connsiteX96" fmla="*/ 4492075 w 10678681"/>
              <a:gd name="connsiteY96" fmla="*/ 1313357 h 1352443"/>
              <a:gd name="connsiteX97" fmla="*/ 4487466 w 10678681"/>
              <a:gd name="connsiteY97" fmla="*/ 1304102 h 1352443"/>
              <a:gd name="connsiteX98" fmla="*/ 4398292 w 10678681"/>
              <a:gd name="connsiteY98" fmla="*/ 1278410 h 1352443"/>
              <a:gd name="connsiteX99" fmla="*/ 4306088 w 10678681"/>
              <a:gd name="connsiteY99" fmla="*/ 1282512 h 1352443"/>
              <a:gd name="connsiteX100" fmla="*/ 4188995 w 10678681"/>
              <a:gd name="connsiteY100" fmla="*/ 1296718 h 1352443"/>
              <a:gd name="connsiteX101" fmla="*/ 4136582 w 10678681"/>
              <a:gd name="connsiteY101" fmla="*/ 1287687 h 1352443"/>
              <a:gd name="connsiteX102" fmla="*/ 4064614 w 10678681"/>
              <a:gd name="connsiteY102" fmla="*/ 1296118 h 1352443"/>
              <a:gd name="connsiteX103" fmla="*/ 3900948 w 10678681"/>
              <a:gd name="connsiteY103" fmla="*/ 1322156 h 1352443"/>
              <a:gd name="connsiteX104" fmla="*/ 3787890 w 10678681"/>
              <a:gd name="connsiteY104" fmla="*/ 1352442 h 1352443"/>
              <a:gd name="connsiteX105" fmla="*/ 3745993 w 10678681"/>
              <a:gd name="connsiteY105" fmla="*/ 1342630 h 1352443"/>
              <a:gd name="connsiteX106" fmla="*/ 3675785 w 10678681"/>
              <a:gd name="connsiteY106" fmla="*/ 1326802 h 1352443"/>
              <a:gd name="connsiteX107" fmla="*/ 3623856 w 10678681"/>
              <a:gd name="connsiteY107" fmla="*/ 1290804 h 1352443"/>
              <a:gd name="connsiteX108" fmla="*/ 3564933 w 10678681"/>
              <a:gd name="connsiteY108" fmla="*/ 1287147 h 1352443"/>
              <a:gd name="connsiteX109" fmla="*/ 3550537 w 10678681"/>
              <a:gd name="connsiteY109" fmla="*/ 1317552 h 1352443"/>
              <a:gd name="connsiteX110" fmla="*/ 3487736 w 10678681"/>
              <a:gd name="connsiteY110" fmla="*/ 1303493 h 1352443"/>
              <a:gd name="connsiteX111" fmla="*/ 3392548 w 10678681"/>
              <a:gd name="connsiteY111" fmla="*/ 1278741 h 1352443"/>
              <a:gd name="connsiteX112" fmla="*/ 3337466 w 10678681"/>
              <a:gd name="connsiteY112" fmla="*/ 1272537 h 1352443"/>
              <a:gd name="connsiteX113" fmla="*/ 3175981 w 10678681"/>
              <a:gd name="connsiteY113" fmla="*/ 1208973 h 1352443"/>
              <a:gd name="connsiteX114" fmla="*/ 3036856 w 10678681"/>
              <a:gd name="connsiteY114" fmla="*/ 1214383 h 1352443"/>
              <a:gd name="connsiteX115" fmla="*/ 2824973 w 10678681"/>
              <a:gd name="connsiteY115" fmla="*/ 1134864 h 1352443"/>
              <a:gd name="connsiteX116" fmla="*/ 2804398 w 10678681"/>
              <a:gd name="connsiteY116" fmla="*/ 1125556 h 1352443"/>
              <a:gd name="connsiteX117" fmla="*/ 2736109 w 10678681"/>
              <a:gd name="connsiteY117" fmla="*/ 1137717 h 1352443"/>
              <a:gd name="connsiteX118" fmla="*/ 2659096 w 10678681"/>
              <a:gd name="connsiteY118" fmla="*/ 1150294 h 1352443"/>
              <a:gd name="connsiteX119" fmla="*/ 2567088 w 10678681"/>
              <a:gd name="connsiteY119" fmla="*/ 1181781 h 1352443"/>
              <a:gd name="connsiteX120" fmla="*/ 2454501 w 10678681"/>
              <a:gd name="connsiteY120" fmla="*/ 1155455 h 1352443"/>
              <a:gd name="connsiteX121" fmla="*/ 2385161 w 10678681"/>
              <a:gd name="connsiteY121" fmla="*/ 1161312 h 1352443"/>
              <a:gd name="connsiteX122" fmla="*/ 2273361 w 10678681"/>
              <a:gd name="connsiteY122" fmla="*/ 1134090 h 1352443"/>
              <a:gd name="connsiteX123" fmla="*/ 2132003 w 10678681"/>
              <a:gd name="connsiteY123" fmla="*/ 1139225 h 1352443"/>
              <a:gd name="connsiteX124" fmla="*/ 2041224 w 10678681"/>
              <a:gd name="connsiteY124" fmla="*/ 1147536 h 1352443"/>
              <a:gd name="connsiteX125" fmla="*/ 2010157 w 10678681"/>
              <a:gd name="connsiteY125" fmla="*/ 1152767 h 1352443"/>
              <a:gd name="connsiteX126" fmla="*/ 1859213 w 10678681"/>
              <a:gd name="connsiteY126" fmla="*/ 1199540 h 1352443"/>
              <a:gd name="connsiteX127" fmla="*/ 1735877 w 10678681"/>
              <a:gd name="connsiteY127" fmla="*/ 1246527 h 1352443"/>
              <a:gd name="connsiteX128" fmla="*/ 1705069 w 10678681"/>
              <a:gd name="connsiteY128" fmla="*/ 1251989 h 1352443"/>
              <a:gd name="connsiteX129" fmla="*/ 1307888 w 10678681"/>
              <a:gd name="connsiteY129" fmla="*/ 1283156 h 1352443"/>
              <a:gd name="connsiteX130" fmla="*/ 1220734 w 10678681"/>
              <a:gd name="connsiteY130" fmla="*/ 1257811 h 1352443"/>
              <a:gd name="connsiteX131" fmla="*/ 1021737 w 10678681"/>
              <a:gd name="connsiteY131" fmla="*/ 1238739 h 1352443"/>
              <a:gd name="connsiteX132" fmla="*/ 959820 w 10678681"/>
              <a:gd name="connsiteY132" fmla="*/ 1275863 h 1352443"/>
              <a:gd name="connsiteX133" fmla="*/ 929137 w 10678681"/>
              <a:gd name="connsiteY133" fmla="*/ 1273957 h 1352443"/>
              <a:gd name="connsiteX134" fmla="*/ 878849 w 10678681"/>
              <a:gd name="connsiteY134" fmla="*/ 1266740 h 1352443"/>
              <a:gd name="connsiteX135" fmla="*/ 800667 w 10678681"/>
              <a:gd name="connsiteY135" fmla="*/ 1282041 h 1352443"/>
              <a:gd name="connsiteX136" fmla="*/ 644906 w 10678681"/>
              <a:gd name="connsiteY136" fmla="*/ 1273685 h 1352443"/>
              <a:gd name="connsiteX137" fmla="*/ 379869 w 10678681"/>
              <a:gd name="connsiteY137" fmla="*/ 1339165 h 1352443"/>
              <a:gd name="connsiteX138" fmla="*/ 137696 w 10678681"/>
              <a:gd name="connsiteY138" fmla="*/ 1319217 h 1352443"/>
              <a:gd name="connsiteX139" fmla="*/ 54250 w 10678681"/>
              <a:gd name="connsiteY139" fmla="*/ 1315838 h 1352443"/>
              <a:gd name="connsiteX140" fmla="*/ 28042 w 10678681"/>
              <a:gd name="connsiteY140" fmla="*/ 1297822 h 1352443"/>
              <a:gd name="connsiteX141" fmla="*/ 0 w 10678681"/>
              <a:gd name="connsiteY141" fmla="*/ 1294612 h 1352443"/>
              <a:gd name="connsiteX142" fmla="*/ 0 w 10678681"/>
              <a:gd name="connsiteY142" fmla="*/ 0 h 1352443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22314 w 10678681"/>
              <a:gd name="connsiteY18" fmla="*/ 33381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720084 w 10678681"/>
              <a:gd name="connsiteY39" fmla="*/ 760750 h 1342734"/>
              <a:gd name="connsiteX40" fmla="*/ 7652907 w 10678681"/>
              <a:gd name="connsiteY40" fmla="*/ 783273 h 1342734"/>
              <a:gd name="connsiteX41" fmla="*/ 7606008 w 10678681"/>
              <a:gd name="connsiteY41" fmla="*/ 800717 h 1342734"/>
              <a:gd name="connsiteX42" fmla="*/ 7480223 w 10678681"/>
              <a:gd name="connsiteY42" fmla="*/ 856821 h 1342734"/>
              <a:gd name="connsiteX43" fmla="*/ 7356005 w 10678681"/>
              <a:gd name="connsiteY43" fmla="*/ 919462 h 1342734"/>
              <a:gd name="connsiteX44" fmla="*/ 7305396 w 10678681"/>
              <a:gd name="connsiteY44" fmla="*/ 986228 h 1342734"/>
              <a:gd name="connsiteX45" fmla="*/ 7266251 w 10678681"/>
              <a:gd name="connsiteY45" fmla="*/ 967864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64919 w 10678681"/>
              <a:gd name="connsiteY89" fmla="*/ 1325507 h 1342734"/>
              <a:gd name="connsiteX90" fmla="*/ 4566586 w 10678681"/>
              <a:gd name="connsiteY90" fmla="*/ 1316963 h 1342734"/>
              <a:gd name="connsiteX91" fmla="*/ 4556303 w 10678681"/>
              <a:gd name="connsiteY91" fmla="*/ 1300262 h 1342734"/>
              <a:gd name="connsiteX92" fmla="*/ 4502358 w 10678681"/>
              <a:gd name="connsiteY92" fmla="*/ 1302558 h 1342734"/>
              <a:gd name="connsiteX93" fmla="*/ 4498919 w 10678681"/>
              <a:gd name="connsiteY93" fmla="*/ 1312115 h 1342734"/>
              <a:gd name="connsiteX94" fmla="*/ 4492075 w 10678681"/>
              <a:gd name="connsiteY94" fmla="*/ 1313357 h 1342734"/>
              <a:gd name="connsiteX95" fmla="*/ 4487466 w 10678681"/>
              <a:gd name="connsiteY95" fmla="*/ 1304102 h 1342734"/>
              <a:gd name="connsiteX96" fmla="*/ 4398292 w 10678681"/>
              <a:gd name="connsiteY96" fmla="*/ 1278410 h 1342734"/>
              <a:gd name="connsiteX97" fmla="*/ 4306088 w 10678681"/>
              <a:gd name="connsiteY97" fmla="*/ 1282512 h 1342734"/>
              <a:gd name="connsiteX98" fmla="*/ 4188995 w 10678681"/>
              <a:gd name="connsiteY98" fmla="*/ 1296718 h 1342734"/>
              <a:gd name="connsiteX99" fmla="*/ 4136582 w 10678681"/>
              <a:gd name="connsiteY99" fmla="*/ 1287687 h 1342734"/>
              <a:gd name="connsiteX100" fmla="*/ 4064614 w 10678681"/>
              <a:gd name="connsiteY100" fmla="*/ 1296118 h 1342734"/>
              <a:gd name="connsiteX101" fmla="*/ 3900948 w 10678681"/>
              <a:gd name="connsiteY101" fmla="*/ 1322156 h 1342734"/>
              <a:gd name="connsiteX102" fmla="*/ 3787890 w 10678681"/>
              <a:gd name="connsiteY102" fmla="*/ 1322164 h 1342734"/>
              <a:gd name="connsiteX103" fmla="*/ 3745993 w 10678681"/>
              <a:gd name="connsiteY103" fmla="*/ 1342630 h 1342734"/>
              <a:gd name="connsiteX104" fmla="*/ 3675785 w 10678681"/>
              <a:gd name="connsiteY104" fmla="*/ 1326802 h 1342734"/>
              <a:gd name="connsiteX105" fmla="*/ 3623856 w 10678681"/>
              <a:gd name="connsiteY105" fmla="*/ 1290804 h 1342734"/>
              <a:gd name="connsiteX106" fmla="*/ 3564933 w 10678681"/>
              <a:gd name="connsiteY106" fmla="*/ 1287147 h 1342734"/>
              <a:gd name="connsiteX107" fmla="*/ 3550537 w 10678681"/>
              <a:gd name="connsiteY107" fmla="*/ 1317552 h 1342734"/>
              <a:gd name="connsiteX108" fmla="*/ 3487736 w 10678681"/>
              <a:gd name="connsiteY108" fmla="*/ 1303493 h 1342734"/>
              <a:gd name="connsiteX109" fmla="*/ 3392548 w 10678681"/>
              <a:gd name="connsiteY109" fmla="*/ 1278741 h 1342734"/>
              <a:gd name="connsiteX110" fmla="*/ 3337466 w 10678681"/>
              <a:gd name="connsiteY110" fmla="*/ 1272537 h 1342734"/>
              <a:gd name="connsiteX111" fmla="*/ 3175981 w 10678681"/>
              <a:gd name="connsiteY111" fmla="*/ 1208973 h 1342734"/>
              <a:gd name="connsiteX112" fmla="*/ 3036856 w 10678681"/>
              <a:gd name="connsiteY112" fmla="*/ 1214383 h 1342734"/>
              <a:gd name="connsiteX113" fmla="*/ 2824973 w 10678681"/>
              <a:gd name="connsiteY113" fmla="*/ 1134864 h 1342734"/>
              <a:gd name="connsiteX114" fmla="*/ 2804398 w 10678681"/>
              <a:gd name="connsiteY114" fmla="*/ 1125556 h 1342734"/>
              <a:gd name="connsiteX115" fmla="*/ 2736109 w 10678681"/>
              <a:gd name="connsiteY115" fmla="*/ 1137717 h 1342734"/>
              <a:gd name="connsiteX116" fmla="*/ 2659096 w 10678681"/>
              <a:gd name="connsiteY116" fmla="*/ 1150294 h 1342734"/>
              <a:gd name="connsiteX117" fmla="*/ 2567088 w 10678681"/>
              <a:gd name="connsiteY117" fmla="*/ 1181781 h 1342734"/>
              <a:gd name="connsiteX118" fmla="*/ 2454501 w 10678681"/>
              <a:gd name="connsiteY118" fmla="*/ 1155455 h 1342734"/>
              <a:gd name="connsiteX119" fmla="*/ 2385161 w 10678681"/>
              <a:gd name="connsiteY119" fmla="*/ 1161312 h 1342734"/>
              <a:gd name="connsiteX120" fmla="*/ 2273361 w 10678681"/>
              <a:gd name="connsiteY120" fmla="*/ 1134090 h 1342734"/>
              <a:gd name="connsiteX121" fmla="*/ 2132003 w 10678681"/>
              <a:gd name="connsiteY121" fmla="*/ 1139225 h 1342734"/>
              <a:gd name="connsiteX122" fmla="*/ 2041224 w 10678681"/>
              <a:gd name="connsiteY122" fmla="*/ 1147536 h 1342734"/>
              <a:gd name="connsiteX123" fmla="*/ 2010157 w 10678681"/>
              <a:gd name="connsiteY123" fmla="*/ 1152767 h 1342734"/>
              <a:gd name="connsiteX124" fmla="*/ 1859213 w 10678681"/>
              <a:gd name="connsiteY124" fmla="*/ 1199540 h 1342734"/>
              <a:gd name="connsiteX125" fmla="*/ 1735877 w 10678681"/>
              <a:gd name="connsiteY125" fmla="*/ 1246527 h 1342734"/>
              <a:gd name="connsiteX126" fmla="*/ 1705069 w 10678681"/>
              <a:gd name="connsiteY126" fmla="*/ 1251989 h 1342734"/>
              <a:gd name="connsiteX127" fmla="*/ 1307888 w 10678681"/>
              <a:gd name="connsiteY127" fmla="*/ 1283156 h 1342734"/>
              <a:gd name="connsiteX128" fmla="*/ 1220734 w 10678681"/>
              <a:gd name="connsiteY128" fmla="*/ 1257811 h 1342734"/>
              <a:gd name="connsiteX129" fmla="*/ 1021737 w 10678681"/>
              <a:gd name="connsiteY129" fmla="*/ 1238739 h 1342734"/>
              <a:gd name="connsiteX130" fmla="*/ 959820 w 10678681"/>
              <a:gd name="connsiteY130" fmla="*/ 1275863 h 1342734"/>
              <a:gd name="connsiteX131" fmla="*/ 929137 w 10678681"/>
              <a:gd name="connsiteY131" fmla="*/ 1273957 h 1342734"/>
              <a:gd name="connsiteX132" fmla="*/ 878849 w 10678681"/>
              <a:gd name="connsiteY132" fmla="*/ 1266740 h 1342734"/>
              <a:gd name="connsiteX133" fmla="*/ 800667 w 10678681"/>
              <a:gd name="connsiteY133" fmla="*/ 1282041 h 1342734"/>
              <a:gd name="connsiteX134" fmla="*/ 644906 w 10678681"/>
              <a:gd name="connsiteY134" fmla="*/ 1273685 h 1342734"/>
              <a:gd name="connsiteX135" fmla="*/ 379869 w 10678681"/>
              <a:gd name="connsiteY135" fmla="*/ 1339165 h 1342734"/>
              <a:gd name="connsiteX136" fmla="*/ 137696 w 10678681"/>
              <a:gd name="connsiteY136" fmla="*/ 1319217 h 1342734"/>
              <a:gd name="connsiteX137" fmla="*/ 54250 w 10678681"/>
              <a:gd name="connsiteY137" fmla="*/ 1315838 h 1342734"/>
              <a:gd name="connsiteX138" fmla="*/ 28042 w 10678681"/>
              <a:gd name="connsiteY138" fmla="*/ 1297822 h 1342734"/>
              <a:gd name="connsiteX139" fmla="*/ 0 w 10678681"/>
              <a:gd name="connsiteY139" fmla="*/ 1294612 h 1342734"/>
              <a:gd name="connsiteX140" fmla="*/ 0 w 10678681"/>
              <a:gd name="connsiteY140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78184 w 10678681"/>
              <a:gd name="connsiteY87" fmla="*/ 1326745 h 1342734"/>
              <a:gd name="connsiteX88" fmla="*/ 4564919 w 10678681"/>
              <a:gd name="connsiteY88" fmla="*/ 1325507 h 1342734"/>
              <a:gd name="connsiteX89" fmla="*/ 4566586 w 10678681"/>
              <a:gd name="connsiteY89" fmla="*/ 1316963 h 1342734"/>
              <a:gd name="connsiteX90" fmla="*/ 4556303 w 10678681"/>
              <a:gd name="connsiteY90" fmla="*/ 1300262 h 1342734"/>
              <a:gd name="connsiteX91" fmla="*/ 4502358 w 10678681"/>
              <a:gd name="connsiteY91" fmla="*/ 1302558 h 1342734"/>
              <a:gd name="connsiteX92" fmla="*/ 4498919 w 10678681"/>
              <a:gd name="connsiteY92" fmla="*/ 1312115 h 1342734"/>
              <a:gd name="connsiteX93" fmla="*/ 4492075 w 10678681"/>
              <a:gd name="connsiteY93" fmla="*/ 1313357 h 1342734"/>
              <a:gd name="connsiteX94" fmla="*/ 4487466 w 10678681"/>
              <a:gd name="connsiteY94" fmla="*/ 1304102 h 1342734"/>
              <a:gd name="connsiteX95" fmla="*/ 4398292 w 10678681"/>
              <a:gd name="connsiteY95" fmla="*/ 1278410 h 1342734"/>
              <a:gd name="connsiteX96" fmla="*/ 4306088 w 10678681"/>
              <a:gd name="connsiteY96" fmla="*/ 1282512 h 1342734"/>
              <a:gd name="connsiteX97" fmla="*/ 4188995 w 10678681"/>
              <a:gd name="connsiteY97" fmla="*/ 1296718 h 1342734"/>
              <a:gd name="connsiteX98" fmla="*/ 4136582 w 10678681"/>
              <a:gd name="connsiteY98" fmla="*/ 1287687 h 1342734"/>
              <a:gd name="connsiteX99" fmla="*/ 4064614 w 10678681"/>
              <a:gd name="connsiteY99" fmla="*/ 1296118 h 1342734"/>
              <a:gd name="connsiteX100" fmla="*/ 3900948 w 10678681"/>
              <a:gd name="connsiteY100" fmla="*/ 1322156 h 1342734"/>
              <a:gd name="connsiteX101" fmla="*/ 3787890 w 10678681"/>
              <a:gd name="connsiteY101" fmla="*/ 1322164 h 1342734"/>
              <a:gd name="connsiteX102" fmla="*/ 3745993 w 10678681"/>
              <a:gd name="connsiteY102" fmla="*/ 1342630 h 1342734"/>
              <a:gd name="connsiteX103" fmla="*/ 3675785 w 10678681"/>
              <a:gd name="connsiteY103" fmla="*/ 1326802 h 1342734"/>
              <a:gd name="connsiteX104" fmla="*/ 3623856 w 10678681"/>
              <a:gd name="connsiteY104" fmla="*/ 1290804 h 1342734"/>
              <a:gd name="connsiteX105" fmla="*/ 3564933 w 10678681"/>
              <a:gd name="connsiteY105" fmla="*/ 1287147 h 1342734"/>
              <a:gd name="connsiteX106" fmla="*/ 3550537 w 10678681"/>
              <a:gd name="connsiteY106" fmla="*/ 1317552 h 1342734"/>
              <a:gd name="connsiteX107" fmla="*/ 3487736 w 10678681"/>
              <a:gd name="connsiteY107" fmla="*/ 1303493 h 1342734"/>
              <a:gd name="connsiteX108" fmla="*/ 3392548 w 10678681"/>
              <a:gd name="connsiteY108" fmla="*/ 1278741 h 1342734"/>
              <a:gd name="connsiteX109" fmla="*/ 3337466 w 10678681"/>
              <a:gd name="connsiteY109" fmla="*/ 1272537 h 1342734"/>
              <a:gd name="connsiteX110" fmla="*/ 3175981 w 10678681"/>
              <a:gd name="connsiteY110" fmla="*/ 1208973 h 1342734"/>
              <a:gd name="connsiteX111" fmla="*/ 3036856 w 10678681"/>
              <a:gd name="connsiteY111" fmla="*/ 1214383 h 1342734"/>
              <a:gd name="connsiteX112" fmla="*/ 2824973 w 10678681"/>
              <a:gd name="connsiteY112" fmla="*/ 1134864 h 1342734"/>
              <a:gd name="connsiteX113" fmla="*/ 2804398 w 10678681"/>
              <a:gd name="connsiteY113" fmla="*/ 1125556 h 1342734"/>
              <a:gd name="connsiteX114" fmla="*/ 2736109 w 10678681"/>
              <a:gd name="connsiteY114" fmla="*/ 1137717 h 1342734"/>
              <a:gd name="connsiteX115" fmla="*/ 2659096 w 10678681"/>
              <a:gd name="connsiteY115" fmla="*/ 1150294 h 1342734"/>
              <a:gd name="connsiteX116" fmla="*/ 2567088 w 10678681"/>
              <a:gd name="connsiteY116" fmla="*/ 1181781 h 1342734"/>
              <a:gd name="connsiteX117" fmla="*/ 2454501 w 10678681"/>
              <a:gd name="connsiteY117" fmla="*/ 1155455 h 1342734"/>
              <a:gd name="connsiteX118" fmla="*/ 2385161 w 10678681"/>
              <a:gd name="connsiteY118" fmla="*/ 1161312 h 1342734"/>
              <a:gd name="connsiteX119" fmla="*/ 2273361 w 10678681"/>
              <a:gd name="connsiteY119" fmla="*/ 1134090 h 1342734"/>
              <a:gd name="connsiteX120" fmla="*/ 2132003 w 10678681"/>
              <a:gd name="connsiteY120" fmla="*/ 1139225 h 1342734"/>
              <a:gd name="connsiteX121" fmla="*/ 2041224 w 10678681"/>
              <a:gd name="connsiteY121" fmla="*/ 1147536 h 1342734"/>
              <a:gd name="connsiteX122" fmla="*/ 2010157 w 10678681"/>
              <a:gd name="connsiteY122" fmla="*/ 1152767 h 1342734"/>
              <a:gd name="connsiteX123" fmla="*/ 1859213 w 10678681"/>
              <a:gd name="connsiteY123" fmla="*/ 1199540 h 1342734"/>
              <a:gd name="connsiteX124" fmla="*/ 1735877 w 10678681"/>
              <a:gd name="connsiteY124" fmla="*/ 1246527 h 1342734"/>
              <a:gd name="connsiteX125" fmla="*/ 1705069 w 10678681"/>
              <a:gd name="connsiteY125" fmla="*/ 1251989 h 1342734"/>
              <a:gd name="connsiteX126" fmla="*/ 1307888 w 10678681"/>
              <a:gd name="connsiteY126" fmla="*/ 1283156 h 1342734"/>
              <a:gd name="connsiteX127" fmla="*/ 1220734 w 10678681"/>
              <a:gd name="connsiteY127" fmla="*/ 1257811 h 1342734"/>
              <a:gd name="connsiteX128" fmla="*/ 1021737 w 10678681"/>
              <a:gd name="connsiteY128" fmla="*/ 1238739 h 1342734"/>
              <a:gd name="connsiteX129" fmla="*/ 959820 w 10678681"/>
              <a:gd name="connsiteY129" fmla="*/ 1275863 h 1342734"/>
              <a:gd name="connsiteX130" fmla="*/ 929137 w 10678681"/>
              <a:gd name="connsiteY130" fmla="*/ 1273957 h 1342734"/>
              <a:gd name="connsiteX131" fmla="*/ 878849 w 10678681"/>
              <a:gd name="connsiteY131" fmla="*/ 1266740 h 1342734"/>
              <a:gd name="connsiteX132" fmla="*/ 800667 w 10678681"/>
              <a:gd name="connsiteY132" fmla="*/ 1282041 h 1342734"/>
              <a:gd name="connsiteX133" fmla="*/ 644906 w 10678681"/>
              <a:gd name="connsiteY133" fmla="*/ 1273685 h 1342734"/>
              <a:gd name="connsiteX134" fmla="*/ 379869 w 10678681"/>
              <a:gd name="connsiteY134" fmla="*/ 1339165 h 1342734"/>
              <a:gd name="connsiteX135" fmla="*/ 137696 w 10678681"/>
              <a:gd name="connsiteY135" fmla="*/ 1319217 h 1342734"/>
              <a:gd name="connsiteX136" fmla="*/ 54250 w 10678681"/>
              <a:gd name="connsiteY136" fmla="*/ 1315838 h 1342734"/>
              <a:gd name="connsiteX137" fmla="*/ 28042 w 10678681"/>
              <a:gd name="connsiteY137" fmla="*/ 1297822 h 1342734"/>
              <a:gd name="connsiteX138" fmla="*/ 0 w 10678681"/>
              <a:gd name="connsiteY138" fmla="*/ 1294612 h 1342734"/>
              <a:gd name="connsiteX139" fmla="*/ 0 w 10678681"/>
              <a:gd name="connsiteY139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578184 w 10678681"/>
              <a:gd name="connsiteY86" fmla="*/ 1326745 h 1342734"/>
              <a:gd name="connsiteX87" fmla="*/ 4564919 w 10678681"/>
              <a:gd name="connsiteY87" fmla="*/ 1325507 h 1342734"/>
              <a:gd name="connsiteX88" fmla="*/ 4566586 w 10678681"/>
              <a:gd name="connsiteY88" fmla="*/ 1316963 h 1342734"/>
              <a:gd name="connsiteX89" fmla="*/ 4556303 w 10678681"/>
              <a:gd name="connsiteY89" fmla="*/ 1300262 h 1342734"/>
              <a:gd name="connsiteX90" fmla="*/ 4502358 w 10678681"/>
              <a:gd name="connsiteY90" fmla="*/ 1302558 h 1342734"/>
              <a:gd name="connsiteX91" fmla="*/ 4498919 w 10678681"/>
              <a:gd name="connsiteY91" fmla="*/ 1312115 h 1342734"/>
              <a:gd name="connsiteX92" fmla="*/ 4492075 w 10678681"/>
              <a:gd name="connsiteY92" fmla="*/ 1313357 h 1342734"/>
              <a:gd name="connsiteX93" fmla="*/ 4487466 w 10678681"/>
              <a:gd name="connsiteY93" fmla="*/ 1304102 h 1342734"/>
              <a:gd name="connsiteX94" fmla="*/ 4398292 w 10678681"/>
              <a:gd name="connsiteY94" fmla="*/ 1278410 h 1342734"/>
              <a:gd name="connsiteX95" fmla="*/ 4306088 w 10678681"/>
              <a:gd name="connsiteY95" fmla="*/ 1282512 h 1342734"/>
              <a:gd name="connsiteX96" fmla="*/ 4188995 w 10678681"/>
              <a:gd name="connsiteY96" fmla="*/ 1296718 h 1342734"/>
              <a:gd name="connsiteX97" fmla="*/ 4136582 w 10678681"/>
              <a:gd name="connsiteY97" fmla="*/ 1287687 h 1342734"/>
              <a:gd name="connsiteX98" fmla="*/ 4064614 w 10678681"/>
              <a:gd name="connsiteY98" fmla="*/ 1296118 h 1342734"/>
              <a:gd name="connsiteX99" fmla="*/ 3900948 w 10678681"/>
              <a:gd name="connsiteY99" fmla="*/ 1322156 h 1342734"/>
              <a:gd name="connsiteX100" fmla="*/ 3787890 w 10678681"/>
              <a:gd name="connsiteY100" fmla="*/ 1322164 h 1342734"/>
              <a:gd name="connsiteX101" fmla="*/ 3745993 w 10678681"/>
              <a:gd name="connsiteY101" fmla="*/ 1342630 h 1342734"/>
              <a:gd name="connsiteX102" fmla="*/ 3675785 w 10678681"/>
              <a:gd name="connsiteY102" fmla="*/ 1326802 h 1342734"/>
              <a:gd name="connsiteX103" fmla="*/ 3623856 w 10678681"/>
              <a:gd name="connsiteY103" fmla="*/ 1290804 h 1342734"/>
              <a:gd name="connsiteX104" fmla="*/ 3564933 w 10678681"/>
              <a:gd name="connsiteY104" fmla="*/ 1287147 h 1342734"/>
              <a:gd name="connsiteX105" fmla="*/ 3550537 w 10678681"/>
              <a:gd name="connsiteY105" fmla="*/ 1317552 h 1342734"/>
              <a:gd name="connsiteX106" fmla="*/ 3487736 w 10678681"/>
              <a:gd name="connsiteY106" fmla="*/ 1303493 h 1342734"/>
              <a:gd name="connsiteX107" fmla="*/ 3392548 w 10678681"/>
              <a:gd name="connsiteY107" fmla="*/ 1278741 h 1342734"/>
              <a:gd name="connsiteX108" fmla="*/ 3337466 w 10678681"/>
              <a:gd name="connsiteY108" fmla="*/ 1272537 h 1342734"/>
              <a:gd name="connsiteX109" fmla="*/ 3175981 w 10678681"/>
              <a:gd name="connsiteY109" fmla="*/ 1208973 h 1342734"/>
              <a:gd name="connsiteX110" fmla="*/ 3036856 w 10678681"/>
              <a:gd name="connsiteY110" fmla="*/ 1214383 h 1342734"/>
              <a:gd name="connsiteX111" fmla="*/ 2824973 w 10678681"/>
              <a:gd name="connsiteY111" fmla="*/ 1134864 h 1342734"/>
              <a:gd name="connsiteX112" fmla="*/ 2804398 w 10678681"/>
              <a:gd name="connsiteY112" fmla="*/ 1125556 h 1342734"/>
              <a:gd name="connsiteX113" fmla="*/ 2736109 w 10678681"/>
              <a:gd name="connsiteY113" fmla="*/ 1137717 h 1342734"/>
              <a:gd name="connsiteX114" fmla="*/ 2659096 w 10678681"/>
              <a:gd name="connsiteY114" fmla="*/ 1150294 h 1342734"/>
              <a:gd name="connsiteX115" fmla="*/ 2567088 w 10678681"/>
              <a:gd name="connsiteY115" fmla="*/ 1181781 h 1342734"/>
              <a:gd name="connsiteX116" fmla="*/ 2454501 w 10678681"/>
              <a:gd name="connsiteY116" fmla="*/ 1155455 h 1342734"/>
              <a:gd name="connsiteX117" fmla="*/ 2385161 w 10678681"/>
              <a:gd name="connsiteY117" fmla="*/ 1161312 h 1342734"/>
              <a:gd name="connsiteX118" fmla="*/ 2273361 w 10678681"/>
              <a:gd name="connsiteY118" fmla="*/ 1134090 h 1342734"/>
              <a:gd name="connsiteX119" fmla="*/ 2132003 w 10678681"/>
              <a:gd name="connsiteY119" fmla="*/ 1139225 h 1342734"/>
              <a:gd name="connsiteX120" fmla="*/ 2041224 w 10678681"/>
              <a:gd name="connsiteY120" fmla="*/ 1147536 h 1342734"/>
              <a:gd name="connsiteX121" fmla="*/ 2010157 w 10678681"/>
              <a:gd name="connsiteY121" fmla="*/ 1152767 h 1342734"/>
              <a:gd name="connsiteX122" fmla="*/ 1859213 w 10678681"/>
              <a:gd name="connsiteY122" fmla="*/ 1199540 h 1342734"/>
              <a:gd name="connsiteX123" fmla="*/ 1735877 w 10678681"/>
              <a:gd name="connsiteY123" fmla="*/ 1246527 h 1342734"/>
              <a:gd name="connsiteX124" fmla="*/ 1705069 w 10678681"/>
              <a:gd name="connsiteY124" fmla="*/ 1251989 h 1342734"/>
              <a:gd name="connsiteX125" fmla="*/ 1307888 w 10678681"/>
              <a:gd name="connsiteY125" fmla="*/ 1283156 h 1342734"/>
              <a:gd name="connsiteX126" fmla="*/ 1220734 w 10678681"/>
              <a:gd name="connsiteY126" fmla="*/ 1257811 h 1342734"/>
              <a:gd name="connsiteX127" fmla="*/ 1021737 w 10678681"/>
              <a:gd name="connsiteY127" fmla="*/ 1238739 h 1342734"/>
              <a:gd name="connsiteX128" fmla="*/ 959820 w 10678681"/>
              <a:gd name="connsiteY128" fmla="*/ 1275863 h 1342734"/>
              <a:gd name="connsiteX129" fmla="*/ 929137 w 10678681"/>
              <a:gd name="connsiteY129" fmla="*/ 1273957 h 1342734"/>
              <a:gd name="connsiteX130" fmla="*/ 878849 w 10678681"/>
              <a:gd name="connsiteY130" fmla="*/ 1266740 h 1342734"/>
              <a:gd name="connsiteX131" fmla="*/ 800667 w 10678681"/>
              <a:gd name="connsiteY131" fmla="*/ 1282041 h 1342734"/>
              <a:gd name="connsiteX132" fmla="*/ 644906 w 10678681"/>
              <a:gd name="connsiteY132" fmla="*/ 1273685 h 1342734"/>
              <a:gd name="connsiteX133" fmla="*/ 379869 w 10678681"/>
              <a:gd name="connsiteY133" fmla="*/ 1339165 h 1342734"/>
              <a:gd name="connsiteX134" fmla="*/ 137696 w 10678681"/>
              <a:gd name="connsiteY134" fmla="*/ 1319217 h 1342734"/>
              <a:gd name="connsiteX135" fmla="*/ 54250 w 10678681"/>
              <a:gd name="connsiteY135" fmla="*/ 1315838 h 1342734"/>
              <a:gd name="connsiteX136" fmla="*/ 28042 w 10678681"/>
              <a:gd name="connsiteY136" fmla="*/ 1297822 h 1342734"/>
              <a:gd name="connsiteX137" fmla="*/ 0 w 10678681"/>
              <a:gd name="connsiteY137" fmla="*/ 1294612 h 1342734"/>
              <a:gd name="connsiteX138" fmla="*/ 0 w 10678681"/>
              <a:gd name="connsiteY138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578184 w 10678681"/>
              <a:gd name="connsiteY85" fmla="*/ 1326745 h 1342734"/>
              <a:gd name="connsiteX86" fmla="*/ 4564919 w 10678681"/>
              <a:gd name="connsiteY86" fmla="*/ 1325507 h 1342734"/>
              <a:gd name="connsiteX87" fmla="*/ 4566586 w 10678681"/>
              <a:gd name="connsiteY87" fmla="*/ 1316963 h 1342734"/>
              <a:gd name="connsiteX88" fmla="*/ 4556303 w 10678681"/>
              <a:gd name="connsiteY88" fmla="*/ 1300262 h 1342734"/>
              <a:gd name="connsiteX89" fmla="*/ 4502358 w 10678681"/>
              <a:gd name="connsiteY89" fmla="*/ 1302558 h 1342734"/>
              <a:gd name="connsiteX90" fmla="*/ 4498919 w 10678681"/>
              <a:gd name="connsiteY90" fmla="*/ 1312115 h 1342734"/>
              <a:gd name="connsiteX91" fmla="*/ 4492075 w 10678681"/>
              <a:gd name="connsiteY91" fmla="*/ 1313357 h 1342734"/>
              <a:gd name="connsiteX92" fmla="*/ 4487466 w 10678681"/>
              <a:gd name="connsiteY92" fmla="*/ 1304102 h 1342734"/>
              <a:gd name="connsiteX93" fmla="*/ 4398292 w 10678681"/>
              <a:gd name="connsiteY93" fmla="*/ 1278410 h 1342734"/>
              <a:gd name="connsiteX94" fmla="*/ 4306088 w 10678681"/>
              <a:gd name="connsiteY94" fmla="*/ 1282512 h 1342734"/>
              <a:gd name="connsiteX95" fmla="*/ 4188995 w 10678681"/>
              <a:gd name="connsiteY95" fmla="*/ 1296718 h 1342734"/>
              <a:gd name="connsiteX96" fmla="*/ 4136582 w 10678681"/>
              <a:gd name="connsiteY96" fmla="*/ 1287687 h 1342734"/>
              <a:gd name="connsiteX97" fmla="*/ 4064614 w 10678681"/>
              <a:gd name="connsiteY97" fmla="*/ 1296118 h 1342734"/>
              <a:gd name="connsiteX98" fmla="*/ 3900948 w 10678681"/>
              <a:gd name="connsiteY98" fmla="*/ 1322156 h 1342734"/>
              <a:gd name="connsiteX99" fmla="*/ 3787890 w 10678681"/>
              <a:gd name="connsiteY99" fmla="*/ 1322164 h 1342734"/>
              <a:gd name="connsiteX100" fmla="*/ 3745993 w 10678681"/>
              <a:gd name="connsiteY100" fmla="*/ 1342630 h 1342734"/>
              <a:gd name="connsiteX101" fmla="*/ 3675785 w 10678681"/>
              <a:gd name="connsiteY101" fmla="*/ 1326802 h 1342734"/>
              <a:gd name="connsiteX102" fmla="*/ 3623856 w 10678681"/>
              <a:gd name="connsiteY102" fmla="*/ 1290804 h 1342734"/>
              <a:gd name="connsiteX103" fmla="*/ 3564933 w 10678681"/>
              <a:gd name="connsiteY103" fmla="*/ 1287147 h 1342734"/>
              <a:gd name="connsiteX104" fmla="*/ 3550537 w 10678681"/>
              <a:gd name="connsiteY104" fmla="*/ 1317552 h 1342734"/>
              <a:gd name="connsiteX105" fmla="*/ 3487736 w 10678681"/>
              <a:gd name="connsiteY105" fmla="*/ 1303493 h 1342734"/>
              <a:gd name="connsiteX106" fmla="*/ 3392548 w 10678681"/>
              <a:gd name="connsiteY106" fmla="*/ 1278741 h 1342734"/>
              <a:gd name="connsiteX107" fmla="*/ 3337466 w 10678681"/>
              <a:gd name="connsiteY107" fmla="*/ 1272537 h 1342734"/>
              <a:gd name="connsiteX108" fmla="*/ 3175981 w 10678681"/>
              <a:gd name="connsiteY108" fmla="*/ 1208973 h 1342734"/>
              <a:gd name="connsiteX109" fmla="*/ 3036856 w 10678681"/>
              <a:gd name="connsiteY109" fmla="*/ 1214383 h 1342734"/>
              <a:gd name="connsiteX110" fmla="*/ 2824973 w 10678681"/>
              <a:gd name="connsiteY110" fmla="*/ 1134864 h 1342734"/>
              <a:gd name="connsiteX111" fmla="*/ 2804398 w 10678681"/>
              <a:gd name="connsiteY111" fmla="*/ 1125556 h 1342734"/>
              <a:gd name="connsiteX112" fmla="*/ 2736109 w 10678681"/>
              <a:gd name="connsiteY112" fmla="*/ 1137717 h 1342734"/>
              <a:gd name="connsiteX113" fmla="*/ 2659096 w 10678681"/>
              <a:gd name="connsiteY113" fmla="*/ 1150294 h 1342734"/>
              <a:gd name="connsiteX114" fmla="*/ 2567088 w 10678681"/>
              <a:gd name="connsiteY114" fmla="*/ 1181781 h 1342734"/>
              <a:gd name="connsiteX115" fmla="*/ 2454501 w 10678681"/>
              <a:gd name="connsiteY115" fmla="*/ 1155455 h 1342734"/>
              <a:gd name="connsiteX116" fmla="*/ 2385161 w 10678681"/>
              <a:gd name="connsiteY116" fmla="*/ 1161312 h 1342734"/>
              <a:gd name="connsiteX117" fmla="*/ 2273361 w 10678681"/>
              <a:gd name="connsiteY117" fmla="*/ 1134090 h 1342734"/>
              <a:gd name="connsiteX118" fmla="*/ 2132003 w 10678681"/>
              <a:gd name="connsiteY118" fmla="*/ 1139225 h 1342734"/>
              <a:gd name="connsiteX119" fmla="*/ 2041224 w 10678681"/>
              <a:gd name="connsiteY119" fmla="*/ 1147536 h 1342734"/>
              <a:gd name="connsiteX120" fmla="*/ 2010157 w 10678681"/>
              <a:gd name="connsiteY120" fmla="*/ 1152767 h 1342734"/>
              <a:gd name="connsiteX121" fmla="*/ 1859213 w 10678681"/>
              <a:gd name="connsiteY121" fmla="*/ 1199540 h 1342734"/>
              <a:gd name="connsiteX122" fmla="*/ 1735877 w 10678681"/>
              <a:gd name="connsiteY122" fmla="*/ 1246527 h 1342734"/>
              <a:gd name="connsiteX123" fmla="*/ 1705069 w 10678681"/>
              <a:gd name="connsiteY123" fmla="*/ 1251989 h 1342734"/>
              <a:gd name="connsiteX124" fmla="*/ 1307888 w 10678681"/>
              <a:gd name="connsiteY124" fmla="*/ 1283156 h 1342734"/>
              <a:gd name="connsiteX125" fmla="*/ 1220734 w 10678681"/>
              <a:gd name="connsiteY125" fmla="*/ 1257811 h 1342734"/>
              <a:gd name="connsiteX126" fmla="*/ 1021737 w 10678681"/>
              <a:gd name="connsiteY126" fmla="*/ 1238739 h 1342734"/>
              <a:gd name="connsiteX127" fmla="*/ 959820 w 10678681"/>
              <a:gd name="connsiteY127" fmla="*/ 1275863 h 1342734"/>
              <a:gd name="connsiteX128" fmla="*/ 929137 w 10678681"/>
              <a:gd name="connsiteY128" fmla="*/ 1273957 h 1342734"/>
              <a:gd name="connsiteX129" fmla="*/ 878849 w 10678681"/>
              <a:gd name="connsiteY129" fmla="*/ 1266740 h 1342734"/>
              <a:gd name="connsiteX130" fmla="*/ 800667 w 10678681"/>
              <a:gd name="connsiteY130" fmla="*/ 1282041 h 1342734"/>
              <a:gd name="connsiteX131" fmla="*/ 644906 w 10678681"/>
              <a:gd name="connsiteY131" fmla="*/ 1273685 h 1342734"/>
              <a:gd name="connsiteX132" fmla="*/ 379869 w 10678681"/>
              <a:gd name="connsiteY132" fmla="*/ 1339165 h 1342734"/>
              <a:gd name="connsiteX133" fmla="*/ 137696 w 10678681"/>
              <a:gd name="connsiteY133" fmla="*/ 1319217 h 1342734"/>
              <a:gd name="connsiteX134" fmla="*/ 54250 w 10678681"/>
              <a:gd name="connsiteY134" fmla="*/ 1315838 h 1342734"/>
              <a:gd name="connsiteX135" fmla="*/ 28042 w 10678681"/>
              <a:gd name="connsiteY135" fmla="*/ 1297822 h 1342734"/>
              <a:gd name="connsiteX136" fmla="*/ 0 w 10678681"/>
              <a:gd name="connsiteY136" fmla="*/ 1294612 h 1342734"/>
              <a:gd name="connsiteX137" fmla="*/ 0 w 10678681"/>
              <a:gd name="connsiteY137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17473 w 10678681"/>
              <a:gd name="connsiteY85" fmla="*/ 1296467 h 1342734"/>
              <a:gd name="connsiteX86" fmla="*/ 4564919 w 10678681"/>
              <a:gd name="connsiteY86" fmla="*/ 1325507 h 1342734"/>
              <a:gd name="connsiteX87" fmla="*/ 4566586 w 10678681"/>
              <a:gd name="connsiteY87" fmla="*/ 1316963 h 1342734"/>
              <a:gd name="connsiteX88" fmla="*/ 4556303 w 10678681"/>
              <a:gd name="connsiteY88" fmla="*/ 1300262 h 1342734"/>
              <a:gd name="connsiteX89" fmla="*/ 4502358 w 10678681"/>
              <a:gd name="connsiteY89" fmla="*/ 1302558 h 1342734"/>
              <a:gd name="connsiteX90" fmla="*/ 4498919 w 10678681"/>
              <a:gd name="connsiteY90" fmla="*/ 1312115 h 1342734"/>
              <a:gd name="connsiteX91" fmla="*/ 4492075 w 10678681"/>
              <a:gd name="connsiteY91" fmla="*/ 1313357 h 1342734"/>
              <a:gd name="connsiteX92" fmla="*/ 4487466 w 10678681"/>
              <a:gd name="connsiteY92" fmla="*/ 1304102 h 1342734"/>
              <a:gd name="connsiteX93" fmla="*/ 4398292 w 10678681"/>
              <a:gd name="connsiteY93" fmla="*/ 1278410 h 1342734"/>
              <a:gd name="connsiteX94" fmla="*/ 4306088 w 10678681"/>
              <a:gd name="connsiteY94" fmla="*/ 1282512 h 1342734"/>
              <a:gd name="connsiteX95" fmla="*/ 4188995 w 10678681"/>
              <a:gd name="connsiteY95" fmla="*/ 1296718 h 1342734"/>
              <a:gd name="connsiteX96" fmla="*/ 4136582 w 10678681"/>
              <a:gd name="connsiteY96" fmla="*/ 1287687 h 1342734"/>
              <a:gd name="connsiteX97" fmla="*/ 4064614 w 10678681"/>
              <a:gd name="connsiteY97" fmla="*/ 1296118 h 1342734"/>
              <a:gd name="connsiteX98" fmla="*/ 3900948 w 10678681"/>
              <a:gd name="connsiteY98" fmla="*/ 1322156 h 1342734"/>
              <a:gd name="connsiteX99" fmla="*/ 3787890 w 10678681"/>
              <a:gd name="connsiteY99" fmla="*/ 1322164 h 1342734"/>
              <a:gd name="connsiteX100" fmla="*/ 3745993 w 10678681"/>
              <a:gd name="connsiteY100" fmla="*/ 1342630 h 1342734"/>
              <a:gd name="connsiteX101" fmla="*/ 3675785 w 10678681"/>
              <a:gd name="connsiteY101" fmla="*/ 1326802 h 1342734"/>
              <a:gd name="connsiteX102" fmla="*/ 3623856 w 10678681"/>
              <a:gd name="connsiteY102" fmla="*/ 1290804 h 1342734"/>
              <a:gd name="connsiteX103" fmla="*/ 3564933 w 10678681"/>
              <a:gd name="connsiteY103" fmla="*/ 1287147 h 1342734"/>
              <a:gd name="connsiteX104" fmla="*/ 3550537 w 10678681"/>
              <a:gd name="connsiteY104" fmla="*/ 1317552 h 1342734"/>
              <a:gd name="connsiteX105" fmla="*/ 3487736 w 10678681"/>
              <a:gd name="connsiteY105" fmla="*/ 1303493 h 1342734"/>
              <a:gd name="connsiteX106" fmla="*/ 3392548 w 10678681"/>
              <a:gd name="connsiteY106" fmla="*/ 1278741 h 1342734"/>
              <a:gd name="connsiteX107" fmla="*/ 3337466 w 10678681"/>
              <a:gd name="connsiteY107" fmla="*/ 1272537 h 1342734"/>
              <a:gd name="connsiteX108" fmla="*/ 3175981 w 10678681"/>
              <a:gd name="connsiteY108" fmla="*/ 1208973 h 1342734"/>
              <a:gd name="connsiteX109" fmla="*/ 3036856 w 10678681"/>
              <a:gd name="connsiteY109" fmla="*/ 1214383 h 1342734"/>
              <a:gd name="connsiteX110" fmla="*/ 2824973 w 10678681"/>
              <a:gd name="connsiteY110" fmla="*/ 1134864 h 1342734"/>
              <a:gd name="connsiteX111" fmla="*/ 2804398 w 10678681"/>
              <a:gd name="connsiteY111" fmla="*/ 1125556 h 1342734"/>
              <a:gd name="connsiteX112" fmla="*/ 2736109 w 10678681"/>
              <a:gd name="connsiteY112" fmla="*/ 1137717 h 1342734"/>
              <a:gd name="connsiteX113" fmla="*/ 2659096 w 10678681"/>
              <a:gd name="connsiteY113" fmla="*/ 1150294 h 1342734"/>
              <a:gd name="connsiteX114" fmla="*/ 2567088 w 10678681"/>
              <a:gd name="connsiteY114" fmla="*/ 1181781 h 1342734"/>
              <a:gd name="connsiteX115" fmla="*/ 2454501 w 10678681"/>
              <a:gd name="connsiteY115" fmla="*/ 1155455 h 1342734"/>
              <a:gd name="connsiteX116" fmla="*/ 2385161 w 10678681"/>
              <a:gd name="connsiteY116" fmla="*/ 1161312 h 1342734"/>
              <a:gd name="connsiteX117" fmla="*/ 2273361 w 10678681"/>
              <a:gd name="connsiteY117" fmla="*/ 1134090 h 1342734"/>
              <a:gd name="connsiteX118" fmla="*/ 2132003 w 10678681"/>
              <a:gd name="connsiteY118" fmla="*/ 1139225 h 1342734"/>
              <a:gd name="connsiteX119" fmla="*/ 2041224 w 10678681"/>
              <a:gd name="connsiteY119" fmla="*/ 1147536 h 1342734"/>
              <a:gd name="connsiteX120" fmla="*/ 2010157 w 10678681"/>
              <a:gd name="connsiteY120" fmla="*/ 1152767 h 1342734"/>
              <a:gd name="connsiteX121" fmla="*/ 1859213 w 10678681"/>
              <a:gd name="connsiteY121" fmla="*/ 1199540 h 1342734"/>
              <a:gd name="connsiteX122" fmla="*/ 1735877 w 10678681"/>
              <a:gd name="connsiteY122" fmla="*/ 1246527 h 1342734"/>
              <a:gd name="connsiteX123" fmla="*/ 1705069 w 10678681"/>
              <a:gd name="connsiteY123" fmla="*/ 1251989 h 1342734"/>
              <a:gd name="connsiteX124" fmla="*/ 1307888 w 10678681"/>
              <a:gd name="connsiteY124" fmla="*/ 1283156 h 1342734"/>
              <a:gd name="connsiteX125" fmla="*/ 1220734 w 10678681"/>
              <a:gd name="connsiteY125" fmla="*/ 1257811 h 1342734"/>
              <a:gd name="connsiteX126" fmla="*/ 1021737 w 10678681"/>
              <a:gd name="connsiteY126" fmla="*/ 1238739 h 1342734"/>
              <a:gd name="connsiteX127" fmla="*/ 959820 w 10678681"/>
              <a:gd name="connsiteY127" fmla="*/ 1275863 h 1342734"/>
              <a:gd name="connsiteX128" fmla="*/ 929137 w 10678681"/>
              <a:gd name="connsiteY128" fmla="*/ 1273957 h 1342734"/>
              <a:gd name="connsiteX129" fmla="*/ 878849 w 10678681"/>
              <a:gd name="connsiteY129" fmla="*/ 1266740 h 1342734"/>
              <a:gd name="connsiteX130" fmla="*/ 800667 w 10678681"/>
              <a:gd name="connsiteY130" fmla="*/ 1282041 h 1342734"/>
              <a:gd name="connsiteX131" fmla="*/ 644906 w 10678681"/>
              <a:gd name="connsiteY131" fmla="*/ 1273685 h 1342734"/>
              <a:gd name="connsiteX132" fmla="*/ 379869 w 10678681"/>
              <a:gd name="connsiteY132" fmla="*/ 1339165 h 1342734"/>
              <a:gd name="connsiteX133" fmla="*/ 137696 w 10678681"/>
              <a:gd name="connsiteY133" fmla="*/ 1319217 h 1342734"/>
              <a:gd name="connsiteX134" fmla="*/ 54250 w 10678681"/>
              <a:gd name="connsiteY134" fmla="*/ 1315838 h 1342734"/>
              <a:gd name="connsiteX135" fmla="*/ 28042 w 10678681"/>
              <a:gd name="connsiteY135" fmla="*/ 1297822 h 1342734"/>
              <a:gd name="connsiteX136" fmla="*/ 0 w 10678681"/>
              <a:gd name="connsiteY136" fmla="*/ 1294612 h 1342734"/>
              <a:gd name="connsiteX137" fmla="*/ 0 w 10678681"/>
              <a:gd name="connsiteY137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86475 w 10678681"/>
              <a:gd name="connsiteY78" fmla="*/ 1257028 h 1342734"/>
              <a:gd name="connsiteX79" fmla="*/ 5126038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8647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279827 w 10678681"/>
              <a:gd name="connsiteY123" fmla="*/ 1245307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660167 w 10678681"/>
              <a:gd name="connsiteY122" fmla="*/ 1236849 h 1342734"/>
              <a:gd name="connsiteX123" fmla="*/ 1279827 w 10678681"/>
              <a:gd name="connsiteY123" fmla="*/ 1245307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0678681" h="1342734">
                <a:moveTo>
                  <a:pt x="0" y="0"/>
                </a:moveTo>
                <a:lnTo>
                  <a:pt x="10678681" y="0"/>
                </a:lnTo>
                <a:lnTo>
                  <a:pt x="10666019" y="7876"/>
                </a:lnTo>
                <a:cubicBezTo>
                  <a:pt x="10653407" y="16166"/>
                  <a:pt x="10642107" y="24244"/>
                  <a:pt x="10632825" y="32153"/>
                </a:cubicBezTo>
                <a:cubicBezTo>
                  <a:pt x="10592272" y="36323"/>
                  <a:pt x="10556884" y="50892"/>
                  <a:pt x="10516219" y="45588"/>
                </a:cubicBezTo>
                <a:cubicBezTo>
                  <a:pt x="10497465" y="38035"/>
                  <a:pt x="10481313" y="25649"/>
                  <a:pt x="10456989" y="979"/>
                </a:cubicBezTo>
                <a:cubicBezTo>
                  <a:pt x="10458435" y="21260"/>
                  <a:pt x="10448472" y="9612"/>
                  <a:pt x="10438642" y="1524"/>
                </a:cubicBezTo>
                <a:cubicBezTo>
                  <a:pt x="10430119" y="11702"/>
                  <a:pt x="10417632" y="41266"/>
                  <a:pt x="10407146" y="43659"/>
                </a:cubicBezTo>
                <a:cubicBezTo>
                  <a:pt x="10379701" y="2826"/>
                  <a:pt x="10370665" y="125005"/>
                  <a:pt x="10341159" y="103824"/>
                </a:cubicBezTo>
                <a:cubicBezTo>
                  <a:pt x="10332001" y="120367"/>
                  <a:pt x="10274736" y="115685"/>
                  <a:pt x="10244930" y="94599"/>
                </a:cubicBezTo>
                <a:cubicBezTo>
                  <a:pt x="10189350" y="132718"/>
                  <a:pt x="10178914" y="158571"/>
                  <a:pt x="10115334" y="155658"/>
                </a:cubicBezTo>
                <a:cubicBezTo>
                  <a:pt x="10110816" y="185325"/>
                  <a:pt x="10047419" y="166765"/>
                  <a:pt x="10068157" y="215673"/>
                </a:cubicBezTo>
                <a:cubicBezTo>
                  <a:pt x="10047157" y="216184"/>
                  <a:pt x="10029060" y="198149"/>
                  <a:pt x="10045431" y="229568"/>
                </a:cubicBezTo>
                <a:cubicBezTo>
                  <a:pt x="10018897" y="234017"/>
                  <a:pt x="9963426" y="205273"/>
                  <a:pt x="9929077" y="209062"/>
                </a:cubicBezTo>
                <a:cubicBezTo>
                  <a:pt x="9910475" y="224494"/>
                  <a:pt x="9890198" y="272419"/>
                  <a:pt x="9840045" y="223033"/>
                </a:cubicBezTo>
                <a:cubicBezTo>
                  <a:pt x="9789999" y="276055"/>
                  <a:pt x="9744257" y="186744"/>
                  <a:pt x="9679639" y="247182"/>
                </a:cubicBezTo>
                <a:cubicBezTo>
                  <a:pt x="9634736" y="215294"/>
                  <a:pt x="9537501" y="238016"/>
                  <a:pt x="9498347" y="244723"/>
                </a:cubicBezTo>
                <a:cubicBezTo>
                  <a:pt x="9450379" y="244255"/>
                  <a:pt x="9394227" y="293607"/>
                  <a:pt x="9366026" y="299024"/>
                </a:cubicBezTo>
                <a:cubicBezTo>
                  <a:pt x="9341424" y="298595"/>
                  <a:pt x="9297504" y="338146"/>
                  <a:pt x="9316702" y="356523"/>
                </a:cubicBezTo>
                <a:cubicBezTo>
                  <a:pt x="9228105" y="319675"/>
                  <a:pt x="9206375" y="367221"/>
                  <a:pt x="9121744" y="365177"/>
                </a:cubicBezTo>
                <a:cubicBezTo>
                  <a:pt x="9093808" y="425910"/>
                  <a:pt x="9103257" y="373647"/>
                  <a:pt x="9061654" y="393730"/>
                </a:cubicBezTo>
                <a:cubicBezTo>
                  <a:pt x="9060114" y="344357"/>
                  <a:pt x="9015442" y="432718"/>
                  <a:pt x="8997577" y="380865"/>
                </a:cubicBezTo>
                <a:cubicBezTo>
                  <a:pt x="8969550" y="402056"/>
                  <a:pt x="8954076" y="446763"/>
                  <a:pt x="8907968" y="447345"/>
                </a:cubicBezTo>
                <a:cubicBezTo>
                  <a:pt x="8864369" y="428134"/>
                  <a:pt x="8818646" y="497461"/>
                  <a:pt x="8764163" y="471000"/>
                </a:cubicBezTo>
                <a:cubicBezTo>
                  <a:pt x="8744747" y="465539"/>
                  <a:pt x="8688469" y="474754"/>
                  <a:pt x="8680155" y="492404"/>
                </a:cubicBezTo>
                <a:cubicBezTo>
                  <a:pt x="8668902" y="497604"/>
                  <a:pt x="8654338" y="493892"/>
                  <a:pt x="8651436" y="511923"/>
                </a:cubicBezTo>
                <a:cubicBezTo>
                  <a:pt x="8645505" y="533975"/>
                  <a:pt x="8599739" y="507897"/>
                  <a:pt x="8609185" y="531525"/>
                </a:cubicBezTo>
                <a:cubicBezTo>
                  <a:pt x="8576806" y="513805"/>
                  <a:pt x="8560019" y="560634"/>
                  <a:pt x="8537091" y="574933"/>
                </a:cubicBezTo>
                <a:cubicBezTo>
                  <a:pt x="8510928" y="556486"/>
                  <a:pt x="8488623" y="604682"/>
                  <a:pt x="8435931" y="617926"/>
                </a:cubicBezTo>
                <a:cubicBezTo>
                  <a:pt x="8406978" y="596402"/>
                  <a:pt x="8400500" y="627188"/>
                  <a:pt x="8348623" y="600607"/>
                </a:cubicBezTo>
                <a:cubicBezTo>
                  <a:pt x="8347650" y="604255"/>
                  <a:pt x="8320537" y="587451"/>
                  <a:pt x="8276883" y="588214"/>
                </a:cubicBezTo>
                <a:cubicBezTo>
                  <a:pt x="8233229" y="588977"/>
                  <a:pt x="8147007" y="602039"/>
                  <a:pt x="8086698" y="605185"/>
                </a:cubicBezTo>
                <a:cubicBezTo>
                  <a:pt x="8018754" y="612533"/>
                  <a:pt x="8076794" y="658105"/>
                  <a:pt x="7982378" y="629799"/>
                </a:cubicBezTo>
                <a:cubicBezTo>
                  <a:pt x="7978309" y="650417"/>
                  <a:pt x="7968020" y="653434"/>
                  <a:pt x="7947952" y="648003"/>
                </a:cubicBezTo>
                <a:cubicBezTo>
                  <a:pt x="7915301" y="652980"/>
                  <a:pt x="7930086" y="699793"/>
                  <a:pt x="7890112" y="677915"/>
                </a:cubicBezTo>
                <a:cubicBezTo>
                  <a:pt x="7902561" y="702153"/>
                  <a:pt x="7831508" y="700184"/>
                  <a:pt x="7853284" y="723588"/>
                </a:cubicBezTo>
                <a:cubicBezTo>
                  <a:pt x="7838304" y="751013"/>
                  <a:pt x="7817999" y="714992"/>
                  <a:pt x="7802383" y="739359"/>
                </a:cubicBezTo>
                <a:cubicBezTo>
                  <a:pt x="7781922" y="742015"/>
                  <a:pt x="7755431" y="732207"/>
                  <a:pt x="7730518" y="739526"/>
                </a:cubicBezTo>
                <a:cubicBezTo>
                  <a:pt x="7716802" y="743091"/>
                  <a:pt x="7733019" y="753459"/>
                  <a:pt x="7720084" y="760750"/>
                </a:cubicBezTo>
                <a:cubicBezTo>
                  <a:pt x="7707149" y="768041"/>
                  <a:pt x="7671920" y="776612"/>
                  <a:pt x="7652907" y="783273"/>
                </a:cubicBezTo>
                <a:cubicBezTo>
                  <a:pt x="7630163" y="772504"/>
                  <a:pt x="7616976" y="783101"/>
                  <a:pt x="7606008" y="800717"/>
                </a:cubicBezTo>
                <a:cubicBezTo>
                  <a:pt x="7561224" y="806541"/>
                  <a:pt x="7527083" y="837162"/>
                  <a:pt x="7480223" y="856821"/>
                </a:cubicBezTo>
                <a:cubicBezTo>
                  <a:pt x="7422566" y="851729"/>
                  <a:pt x="7406130" y="898621"/>
                  <a:pt x="7356005" y="919462"/>
                </a:cubicBezTo>
                <a:cubicBezTo>
                  <a:pt x="7301710" y="896412"/>
                  <a:pt x="7327853" y="963334"/>
                  <a:pt x="7305396" y="986228"/>
                </a:cubicBezTo>
                <a:lnTo>
                  <a:pt x="7266251" y="967864"/>
                </a:lnTo>
                <a:lnTo>
                  <a:pt x="7258094" y="990679"/>
                </a:lnTo>
                <a:lnTo>
                  <a:pt x="7257893" y="991204"/>
                </a:lnTo>
                <a:lnTo>
                  <a:pt x="7247153" y="991550"/>
                </a:lnTo>
                <a:cubicBezTo>
                  <a:pt x="7228850" y="991013"/>
                  <a:pt x="7210872" y="989423"/>
                  <a:pt x="7193612" y="987042"/>
                </a:cubicBezTo>
                <a:cubicBezTo>
                  <a:pt x="7184018" y="1016185"/>
                  <a:pt x="7117645" y="991054"/>
                  <a:pt x="7132632" y="1042036"/>
                </a:cubicBezTo>
                <a:cubicBezTo>
                  <a:pt x="7109597" y="1040358"/>
                  <a:pt x="7092653" y="1020472"/>
                  <a:pt x="7105610" y="1053537"/>
                </a:cubicBezTo>
                <a:cubicBezTo>
                  <a:pt x="7098186" y="1053959"/>
                  <a:pt x="7071669" y="1042250"/>
                  <a:pt x="7069148" y="1047163"/>
                </a:cubicBezTo>
                <a:lnTo>
                  <a:pt x="7039634" y="1059971"/>
                </a:lnTo>
                <a:lnTo>
                  <a:pt x="7033445" y="1063314"/>
                </a:lnTo>
                <a:lnTo>
                  <a:pt x="6999157" y="1055282"/>
                </a:lnTo>
                <a:lnTo>
                  <a:pt x="6981874" y="1053827"/>
                </a:lnTo>
                <a:lnTo>
                  <a:pt x="6976102" y="1047854"/>
                </a:lnTo>
                <a:cubicBezTo>
                  <a:pt x="6970359" y="1044495"/>
                  <a:pt x="6962768" y="1043656"/>
                  <a:pt x="6951040" y="1048531"/>
                </a:cubicBezTo>
                <a:lnTo>
                  <a:pt x="6948497" y="1050706"/>
                </a:lnTo>
                <a:lnTo>
                  <a:pt x="6926582" y="1043462"/>
                </a:lnTo>
                <a:cubicBezTo>
                  <a:pt x="6919310" y="1039773"/>
                  <a:pt x="6839625" y="1034777"/>
                  <a:pt x="6833743" y="1027960"/>
                </a:cubicBezTo>
                <a:cubicBezTo>
                  <a:pt x="6776335" y="1015119"/>
                  <a:pt x="6761260" y="1047430"/>
                  <a:pt x="6687090" y="1063250"/>
                </a:cubicBezTo>
                <a:cubicBezTo>
                  <a:pt x="6621041" y="1075436"/>
                  <a:pt x="6482366" y="1074217"/>
                  <a:pt x="6431838" y="1063226"/>
                </a:cubicBezTo>
                <a:cubicBezTo>
                  <a:pt x="6405016" y="1060235"/>
                  <a:pt x="6309698" y="1067799"/>
                  <a:pt x="6327795" y="1088142"/>
                </a:cubicBezTo>
                <a:cubicBezTo>
                  <a:pt x="6241699" y="1050273"/>
                  <a:pt x="6228725" y="1111123"/>
                  <a:pt x="6136549" y="1100268"/>
                </a:cubicBezTo>
                <a:cubicBezTo>
                  <a:pt x="6096483" y="1157984"/>
                  <a:pt x="6053277" y="1099229"/>
                  <a:pt x="6004655" y="1114946"/>
                </a:cubicBezTo>
                <a:cubicBezTo>
                  <a:pt x="6010724" y="1065500"/>
                  <a:pt x="5948029" y="1149051"/>
                  <a:pt x="5936643" y="1095428"/>
                </a:cubicBezTo>
                <a:cubicBezTo>
                  <a:pt x="5928154" y="1099986"/>
                  <a:pt x="5920290" y="1106094"/>
                  <a:pt x="5912484" y="1112624"/>
                </a:cubicBezTo>
                <a:lnTo>
                  <a:pt x="5908387" y="1116018"/>
                </a:lnTo>
                <a:lnTo>
                  <a:pt x="5890495" y="1120268"/>
                </a:lnTo>
                <a:lnTo>
                  <a:pt x="5887318" y="1133134"/>
                </a:lnTo>
                <a:lnTo>
                  <a:pt x="5861726" y="1147891"/>
                </a:lnTo>
                <a:cubicBezTo>
                  <a:pt x="5851855" y="1151615"/>
                  <a:pt x="5818443" y="1153513"/>
                  <a:pt x="5805823" y="1152457"/>
                </a:cubicBezTo>
                <a:cubicBezTo>
                  <a:pt x="5761190" y="1128740"/>
                  <a:pt x="5745234" y="1208320"/>
                  <a:pt x="5689841" y="1176232"/>
                </a:cubicBezTo>
                <a:cubicBezTo>
                  <a:pt x="5645165" y="1182523"/>
                  <a:pt x="5638674" y="1185346"/>
                  <a:pt x="5605119" y="1190202"/>
                </a:cubicBezTo>
                <a:cubicBezTo>
                  <a:pt x="5595173" y="1211597"/>
                  <a:pt x="5481899" y="1180798"/>
                  <a:pt x="5488513" y="1205367"/>
                </a:cubicBezTo>
                <a:cubicBezTo>
                  <a:pt x="5455905" y="1184307"/>
                  <a:pt x="5430208" y="1229302"/>
                  <a:pt x="5402905" y="1241191"/>
                </a:cubicBezTo>
                <a:cubicBezTo>
                  <a:pt x="5353635" y="1248161"/>
                  <a:pt x="5228965" y="1244549"/>
                  <a:pt x="5192893" y="1247188"/>
                </a:cubicBezTo>
                <a:cubicBezTo>
                  <a:pt x="5191257" y="1250727"/>
                  <a:pt x="5178909" y="1254361"/>
                  <a:pt x="5164025" y="1257028"/>
                </a:cubicBezTo>
                <a:cubicBezTo>
                  <a:pt x="5149141" y="1259695"/>
                  <a:pt x="5121746" y="1277136"/>
                  <a:pt x="5103589" y="1263189"/>
                </a:cubicBezTo>
                <a:cubicBezTo>
                  <a:pt x="5020856" y="1221392"/>
                  <a:pt x="4961920" y="1251721"/>
                  <a:pt x="4894688" y="1247184"/>
                </a:cubicBezTo>
                <a:cubicBezTo>
                  <a:pt x="4819279" y="1247443"/>
                  <a:pt x="4886780" y="1276272"/>
                  <a:pt x="4788036" y="1238182"/>
                </a:cubicBezTo>
                <a:cubicBezTo>
                  <a:pt x="4780353" y="1258340"/>
                  <a:pt x="4768632" y="1260281"/>
                  <a:pt x="4747555" y="1252768"/>
                </a:cubicBezTo>
                <a:cubicBezTo>
                  <a:pt x="4711089" y="1254336"/>
                  <a:pt x="4719897" y="1302605"/>
                  <a:pt x="4679644" y="1276603"/>
                </a:cubicBezTo>
                <a:cubicBezTo>
                  <a:pt x="4651415" y="1288933"/>
                  <a:pt x="4636594" y="1288316"/>
                  <a:pt x="4617473" y="1296467"/>
                </a:cubicBezTo>
                <a:lnTo>
                  <a:pt x="4564919" y="1325507"/>
                </a:lnTo>
                <a:lnTo>
                  <a:pt x="4566586" y="1316963"/>
                </a:lnTo>
                <a:cubicBezTo>
                  <a:pt x="4569057" y="1308855"/>
                  <a:pt x="4571069" y="1299935"/>
                  <a:pt x="4556303" y="1300262"/>
                </a:cubicBezTo>
                <a:cubicBezTo>
                  <a:pt x="4525488" y="1305073"/>
                  <a:pt x="4517133" y="1269079"/>
                  <a:pt x="4502358" y="1302558"/>
                </a:cubicBezTo>
                <a:lnTo>
                  <a:pt x="4498919" y="1312115"/>
                </a:lnTo>
                <a:lnTo>
                  <a:pt x="4492075" y="1313357"/>
                </a:lnTo>
                <a:cubicBezTo>
                  <a:pt x="4488463" y="1312870"/>
                  <a:pt x="4486534" y="1310394"/>
                  <a:pt x="4487466" y="1304102"/>
                </a:cubicBezTo>
                <a:cubicBezTo>
                  <a:pt x="4457512" y="1328789"/>
                  <a:pt x="4426787" y="1287064"/>
                  <a:pt x="4398292" y="1278410"/>
                </a:cubicBezTo>
                <a:cubicBezTo>
                  <a:pt x="4375210" y="1302378"/>
                  <a:pt x="4366248" y="1283298"/>
                  <a:pt x="4306088" y="1282512"/>
                </a:cubicBezTo>
                <a:cubicBezTo>
                  <a:pt x="4280844" y="1310113"/>
                  <a:pt x="4237476" y="1258925"/>
                  <a:pt x="4188995" y="1296718"/>
                </a:cubicBezTo>
                <a:cubicBezTo>
                  <a:pt x="4186961" y="1293392"/>
                  <a:pt x="4157312" y="1287787"/>
                  <a:pt x="4136582" y="1287687"/>
                </a:cubicBezTo>
                <a:cubicBezTo>
                  <a:pt x="4115852" y="1287587"/>
                  <a:pt x="4081037" y="1280166"/>
                  <a:pt x="4064614" y="1296118"/>
                </a:cubicBezTo>
                <a:cubicBezTo>
                  <a:pt x="3987264" y="1347194"/>
                  <a:pt x="3967205" y="1309881"/>
                  <a:pt x="3900948" y="1322156"/>
                </a:cubicBezTo>
                <a:cubicBezTo>
                  <a:pt x="3826014" y="1330612"/>
                  <a:pt x="3831060" y="1333478"/>
                  <a:pt x="3787890" y="1322164"/>
                </a:cubicBezTo>
                <a:cubicBezTo>
                  <a:pt x="3777929" y="1303028"/>
                  <a:pt x="3766063" y="1332733"/>
                  <a:pt x="3745993" y="1342630"/>
                </a:cubicBezTo>
                <a:cubicBezTo>
                  <a:pt x="3709591" y="1345286"/>
                  <a:pt x="3712765" y="1296323"/>
                  <a:pt x="3675785" y="1326802"/>
                </a:cubicBezTo>
                <a:cubicBezTo>
                  <a:pt x="3682573" y="1300349"/>
                  <a:pt x="3606829" y="1318588"/>
                  <a:pt x="3623856" y="1290804"/>
                </a:cubicBezTo>
                <a:cubicBezTo>
                  <a:pt x="3600335" y="1267550"/>
                  <a:pt x="3588308" y="1307279"/>
                  <a:pt x="3564933" y="1287147"/>
                </a:cubicBezTo>
                <a:cubicBezTo>
                  <a:pt x="3538420" y="1283043"/>
                  <a:pt x="3579946" y="1314789"/>
                  <a:pt x="3550537" y="1317552"/>
                </a:cubicBezTo>
                <a:cubicBezTo>
                  <a:pt x="3514920" y="1316159"/>
                  <a:pt x="3514600" y="1364317"/>
                  <a:pt x="3487736" y="1303493"/>
                </a:cubicBezTo>
                <a:cubicBezTo>
                  <a:pt x="3450312" y="1319195"/>
                  <a:pt x="3443340" y="1291726"/>
                  <a:pt x="3392548" y="1278741"/>
                </a:cubicBezTo>
                <a:cubicBezTo>
                  <a:pt x="3371053" y="1294449"/>
                  <a:pt x="3354022" y="1287164"/>
                  <a:pt x="3337466" y="1272537"/>
                </a:cubicBezTo>
                <a:cubicBezTo>
                  <a:pt x="3287808" y="1277154"/>
                  <a:pt x="3231625" y="1217343"/>
                  <a:pt x="3175981" y="1208973"/>
                </a:cubicBezTo>
                <a:cubicBezTo>
                  <a:pt x="3115467" y="1227175"/>
                  <a:pt x="3096324" y="1223154"/>
                  <a:pt x="3036856" y="1214383"/>
                </a:cubicBezTo>
                <a:cubicBezTo>
                  <a:pt x="2976484" y="1195723"/>
                  <a:pt x="2863716" y="1149668"/>
                  <a:pt x="2824973" y="1134864"/>
                </a:cubicBezTo>
                <a:cubicBezTo>
                  <a:pt x="2817752" y="1140972"/>
                  <a:pt x="2802616" y="1134132"/>
                  <a:pt x="2804398" y="1125556"/>
                </a:cubicBezTo>
                <a:cubicBezTo>
                  <a:pt x="2796364" y="1128008"/>
                  <a:pt x="2737660" y="1151579"/>
                  <a:pt x="2736109" y="1137717"/>
                </a:cubicBezTo>
                <a:cubicBezTo>
                  <a:pt x="2696082" y="1134954"/>
                  <a:pt x="2695314" y="1134322"/>
                  <a:pt x="2659096" y="1150294"/>
                </a:cubicBezTo>
                <a:cubicBezTo>
                  <a:pt x="2582535" y="1124403"/>
                  <a:pt x="2622743" y="1189988"/>
                  <a:pt x="2567088" y="1181781"/>
                </a:cubicBezTo>
                <a:cubicBezTo>
                  <a:pt x="2523074" y="1153322"/>
                  <a:pt x="2505741" y="1175022"/>
                  <a:pt x="2454501" y="1155455"/>
                </a:cubicBezTo>
                <a:cubicBezTo>
                  <a:pt x="2435184" y="1199648"/>
                  <a:pt x="2405890" y="1149324"/>
                  <a:pt x="2385161" y="1161312"/>
                </a:cubicBezTo>
                <a:cubicBezTo>
                  <a:pt x="2329714" y="1166582"/>
                  <a:pt x="2322102" y="1137771"/>
                  <a:pt x="2273361" y="1134090"/>
                </a:cubicBezTo>
                <a:cubicBezTo>
                  <a:pt x="2270204" y="1112590"/>
                  <a:pt x="2164540" y="1136821"/>
                  <a:pt x="2132003" y="1139225"/>
                </a:cubicBezTo>
                <a:cubicBezTo>
                  <a:pt x="2119616" y="1127805"/>
                  <a:pt x="2068429" y="1132839"/>
                  <a:pt x="2041224" y="1147536"/>
                </a:cubicBezTo>
                <a:cubicBezTo>
                  <a:pt x="2072319" y="1178143"/>
                  <a:pt x="2006941" y="1118646"/>
                  <a:pt x="2010157" y="1152767"/>
                </a:cubicBezTo>
                <a:cubicBezTo>
                  <a:pt x="1976080" y="1167742"/>
                  <a:pt x="1904926" y="1183913"/>
                  <a:pt x="1859213" y="1199540"/>
                </a:cubicBezTo>
                <a:cubicBezTo>
                  <a:pt x="1837985" y="1173314"/>
                  <a:pt x="1772946" y="1249813"/>
                  <a:pt x="1735877" y="1246527"/>
                </a:cubicBezTo>
                <a:cubicBezTo>
                  <a:pt x="1727774" y="1263559"/>
                  <a:pt x="1674382" y="1247072"/>
                  <a:pt x="1660167" y="1236849"/>
                </a:cubicBezTo>
                <a:cubicBezTo>
                  <a:pt x="1541640" y="1221134"/>
                  <a:pt x="1352140" y="1267338"/>
                  <a:pt x="1279827" y="1245307"/>
                </a:cubicBezTo>
                <a:lnTo>
                  <a:pt x="1021737" y="1238739"/>
                </a:lnTo>
                <a:cubicBezTo>
                  <a:pt x="1011829" y="1264670"/>
                  <a:pt x="960483" y="1235921"/>
                  <a:pt x="959820" y="1275863"/>
                </a:cubicBezTo>
                <a:cubicBezTo>
                  <a:pt x="950745" y="1291685"/>
                  <a:pt x="934594" y="1289700"/>
                  <a:pt x="929137" y="1273957"/>
                </a:cubicBezTo>
                <a:cubicBezTo>
                  <a:pt x="909281" y="1275184"/>
                  <a:pt x="894620" y="1293444"/>
                  <a:pt x="878849" y="1266740"/>
                </a:cubicBezTo>
                <a:cubicBezTo>
                  <a:pt x="851668" y="1267510"/>
                  <a:pt x="816599" y="1322523"/>
                  <a:pt x="800667" y="1282041"/>
                </a:cubicBezTo>
                <a:cubicBezTo>
                  <a:pt x="741645" y="1285469"/>
                  <a:pt x="699773" y="1269716"/>
                  <a:pt x="644906" y="1273685"/>
                </a:cubicBezTo>
                <a:cubicBezTo>
                  <a:pt x="541527" y="1321342"/>
                  <a:pt x="446058" y="1236106"/>
                  <a:pt x="379869" y="1339165"/>
                </a:cubicBezTo>
                <a:cubicBezTo>
                  <a:pt x="292000" y="1296022"/>
                  <a:pt x="211611" y="1323804"/>
                  <a:pt x="137696" y="1319217"/>
                </a:cubicBezTo>
                <a:cubicBezTo>
                  <a:pt x="102121" y="1327987"/>
                  <a:pt x="88791" y="1285209"/>
                  <a:pt x="54250" y="1315838"/>
                </a:cubicBezTo>
                <a:cubicBezTo>
                  <a:pt x="49461" y="1305340"/>
                  <a:pt x="39595" y="1300426"/>
                  <a:pt x="28042" y="1297822"/>
                </a:cubicBezTo>
                <a:lnTo>
                  <a:pt x="0" y="1294612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xmlns="" id="{EF693875-948C-4D9B-AE6F-8F6894277D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307088" y="6114199"/>
            <a:ext cx="6884912" cy="743802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D8CF630E-BC57-4786-8B1F-C22C04E869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307088" y="6114200"/>
            <a:ext cx="6884912" cy="743802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75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F94D0315-BB3E-4E0D-A26B-3F625DFDCD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217B8D-3496-94FB-421C-5E527CF2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7" y="603623"/>
            <a:ext cx="7123063" cy="1222001"/>
          </a:xfrm>
        </p:spPr>
        <p:txBody>
          <a:bodyPr>
            <a:normAutofit/>
          </a:bodyPr>
          <a:lstStyle/>
          <a:p>
            <a:r>
              <a:rPr lang="sr-Cyrl-RS" b="1" dirty="0">
                <a:latin typeface="Arial" pitchFamily="34" charset="0"/>
                <a:cs typeface="Arial" pitchFamily="34" charset="0"/>
              </a:rPr>
              <a:t>Места која можете посетити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5DE4FF-EACC-7FD8-2418-C6E437E2B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78" y="2147356"/>
            <a:ext cx="6932232" cy="4107021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The Grand Palace</a:t>
            </a:r>
            <a:r>
              <a:rPr lang="sr-Cyrl-RS" sz="2800" b="0" i="0" dirty="0" smtClean="0">
                <a:effectLst/>
                <a:latin typeface="Arial" pitchFamily="34" charset="0"/>
                <a:cs typeface="Arial" pitchFamily="34" charset="0"/>
              </a:rPr>
              <a:t>-замак</a:t>
            </a:r>
          </a:p>
          <a:p>
            <a:pPr>
              <a:buFont typeface="Courier New" panose="02070309020205020404" pitchFamily="49" charset="0"/>
              <a:buChar char="o"/>
            </a:pPr>
            <a:endParaRPr lang="sr-Cyrl-RS" sz="2800" b="0" i="0" dirty="0">
              <a:effectLst/>
              <a:latin typeface="Arial" pitchFamily="34" charset="0"/>
              <a:cs typeface="Arial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Wat Arun </a:t>
            </a:r>
            <a:r>
              <a:rPr lang="en-US" sz="2800" b="0" i="0" dirty="0" err="1">
                <a:effectLst/>
                <a:latin typeface="Arial" pitchFamily="34" charset="0"/>
                <a:cs typeface="Arial" pitchFamily="34" charset="0"/>
              </a:rPr>
              <a:t>Ratchawararam</a:t>
            </a:r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i="0" dirty="0" err="1">
                <a:effectLst/>
                <a:latin typeface="Arial" pitchFamily="34" charset="0"/>
                <a:cs typeface="Arial" pitchFamily="34" charset="0"/>
              </a:rPr>
              <a:t>Ratchawaramahawihan</a:t>
            </a:r>
            <a:r>
              <a:rPr lang="sr-Cyrl-RS" sz="2800" b="0" i="0" dirty="0">
                <a:effectLst/>
                <a:latin typeface="Arial" pitchFamily="34" charset="0"/>
                <a:cs typeface="Arial" pitchFamily="34" charset="0"/>
              </a:rPr>
              <a:t>-будистички </a:t>
            </a:r>
            <a:r>
              <a:rPr lang="sr-Cyrl-RS" sz="2800" b="0" i="0" dirty="0" smtClean="0">
                <a:effectLst/>
                <a:latin typeface="Arial" pitchFamily="34" charset="0"/>
                <a:cs typeface="Arial" pitchFamily="34" charset="0"/>
              </a:rPr>
              <a:t>храм</a:t>
            </a:r>
          </a:p>
          <a:p>
            <a:pPr>
              <a:buFont typeface="Courier New" panose="02070309020205020404" pitchFamily="49" charset="0"/>
              <a:buChar char="o"/>
            </a:pPr>
            <a:endParaRPr lang="sr-Cyrl-RS" sz="2800" b="0" i="0" dirty="0">
              <a:effectLst/>
              <a:latin typeface="Arial" pitchFamily="34" charset="0"/>
              <a:cs typeface="Arial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Museum Siam</a:t>
            </a:r>
            <a:r>
              <a:rPr lang="sr-Cyrl-RS" sz="2800" b="0" i="0" dirty="0">
                <a:effectLst/>
                <a:latin typeface="Arial" pitchFamily="34" charset="0"/>
                <a:cs typeface="Arial" pitchFamily="34" charset="0"/>
              </a:rPr>
              <a:t>-музеј</a:t>
            </a:r>
            <a:endParaRPr lang="en-US" sz="2800" b="0" i="0" dirty="0">
              <a:effectLst/>
              <a:latin typeface="Arial" pitchFamily="34" charset="0"/>
              <a:cs typeface="Arial" pitchFamily="34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US" b="0" i="0" dirty="0">
              <a:effectLst/>
              <a:latin typeface="Google Sans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US" b="0" i="0" dirty="0">
              <a:effectLst/>
              <a:latin typeface="Google Sans"/>
            </a:endParaRPr>
          </a:p>
          <a:p>
            <a:endParaRPr lang="en-US" dirty="0"/>
          </a:p>
        </p:txBody>
      </p:sp>
      <p:pic>
        <p:nvPicPr>
          <p:cNvPr id="7" name="Picture 6" descr="A group of gold pagodas&#10;&#10;AI-generated content may be incorrect.">
            <a:extLst>
              <a:ext uri="{FF2B5EF4-FFF2-40B4-BE49-F238E27FC236}">
                <a16:creationId xmlns:a16="http://schemas.microsoft.com/office/drawing/2014/main" xmlns="" id="{C4BCF065-1BD3-6BB7-9298-705412728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9" b="4"/>
          <a:stretch/>
        </p:blipFill>
        <p:spPr>
          <a:xfrm>
            <a:off x="8813496" y="4574639"/>
            <a:ext cx="3378504" cy="2286061"/>
          </a:xfrm>
          <a:custGeom>
            <a:avLst/>
            <a:gdLst/>
            <a:ahLst/>
            <a:cxnLst/>
            <a:rect l="l" t="t" r="r" b="b"/>
            <a:pathLst>
              <a:path w="3378504" h="2286061">
                <a:moveTo>
                  <a:pt x="162981" y="0"/>
                </a:moveTo>
                <a:lnTo>
                  <a:pt x="3378504" y="0"/>
                </a:lnTo>
                <a:lnTo>
                  <a:pt x="3378504" y="2286061"/>
                </a:lnTo>
                <a:lnTo>
                  <a:pt x="50982" y="2286061"/>
                </a:lnTo>
                <a:lnTo>
                  <a:pt x="52155" y="2284853"/>
                </a:lnTo>
                <a:cubicBezTo>
                  <a:pt x="74774" y="2266710"/>
                  <a:pt x="33990" y="2218737"/>
                  <a:pt x="62425" y="2220081"/>
                </a:cubicBezTo>
                <a:cubicBezTo>
                  <a:pt x="34374" y="2185792"/>
                  <a:pt x="54789" y="2172499"/>
                  <a:pt x="64383" y="2135632"/>
                </a:cubicBezTo>
                <a:cubicBezTo>
                  <a:pt x="78829" y="2109847"/>
                  <a:pt x="57816" y="2018864"/>
                  <a:pt x="58333" y="1943341"/>
                </a:cubicBezTo>
                <a:cubicBezTo>
                  <a:pt x="52235" y="1899185"/>
                  <a:pt x="38804" y="1920003"/>
                  <a:pt x="43070" y="1868373"/>
                </a:cubicBezTo>
                <a:cubicBezTo>
                  <a:pt x="46810" y="1865381"/>
                  <a:pt x="34257" y="1817383"/>
                  <a:pt x="32097" y="1793436"/>
                </a:cubicBezTo>
                <a:cubicBezTo>
                  <a:pt x="29937" y="1769488"/>
                  <a:pt x="48218" y="1743169"/>
                  <a:pt x="30109" y="1724692"/>
                </a:cubicBezTo>
                <a:cubicBezTo>
                  <a:pt x="-28026" y="1634476"/>
                  <a:pt x="18554" y="1579654"/>
                  <a:pt x="4290" y="1498213"/>
                </a:cubicBezTo>
                <a:cubicBezTo>
                  <a:pt x="-4468" y="1416994"/>
                  <a:pt x="4884" y="1460152"/>
                  <a:pt x="1337" y="1419044"/>
                </a:cubicBezTo>
                <a:lnTo>
                  <a:pt x="8796" y="1360910"/>
                </a:lnTo>
                <a:lnTo>
                  <a:pt x="24539" y="1319273"/>
                </a:lnTo>
                <a:cubicBezTo>
                  <a:pt x="35997" y="1284438"/>
                  <a:pt x="29841" y="1271897"/>
                  <a:pt x="27400" y="1259677"/>
                </a:cubicBezTo>
                <a:cubicBezTo>
                  <a:pt x="27410" y="1259560"/>
                  <a:pt x="27420" y="1259442"/>
                  <a:pt x="27430" y="1259324"/>
                </a:cubicBezTo>
                <a:lnTo>
                  <a:pt x="34866" y="1249453"/>
                </a:lnTo>
                <a:cubicBezTo>
                  <a:pt x="41684" y="1240770"/>
                  <a:pt x="46294" y="1232296"/>
                  <a:pt x="40868" y="1219674"/>
                </a:cubicBezTo>
                <a:lnTo>
                  <a:pt x="40401" y="1218944"/>
                </a:lnTo>
                <a:lnTo>
                  <a:pt x="52534" y="1202011"/>
                </a:lnTo>
                <a:cubicBezTo>
                  <a:pt x="43026" y="1182270"/>
                  <a:pt x="45470" y="1170249"/>
                  <a:pt x="56337" y="1155538"/>
                </a:cubicBezTo>
                <a:cubicBezTo>
                  <a:pt x="58894" y="1146889"/>
                  <a:pt x="58870" y="1139013"/>
                  <a:pt x="57827" y="1131743"/>
                </a:cubicBezTo>
                <a:lnTo>
                  <a:pt x="56087" y="1124165"/>
                </a:lnTo>
                <a:lnTo>
                  <a:pt x="69443" y="1081815"/>
                </a:lnTo>
                <a:cubicBezTo>
                  <a:pt x="69942" y="1071506"/>
                  <a:pt x="70441" y="1061196"/>
                  <a:pt x="70939" y="1050887"/>
                </a:cubicBezTo>
                <a:lnTo>
                  <a:pt x="61595" y="1055297"/>
                </a:lnTo>
                <a:lnTo>
                  <a:pt x="57551" y="1056827"/>
                </a:lnTo>
                <a:lnTo>
                  <a:pt x="57210" y="1056259"/>
                </a:lnTo>
                <a:lnTo>
                  <a:pt x="57791" y="1054714"/>
                </a:lnTo>
                <a:lnTo>
                  <a:pt x="59274" y="1039468"/>
                </a:lnTo>
                <a:cubicBezTo>
                  <a:pt x="60399" y="1024764"/>
                  <a:pt x="62095" y="981668"/>
                  <a:pt x="64538" y="966492"/>
                </a:cubicBezTo>
                <a:lnTo>
                  <a:pt x="73931" y="948414"/>
                </a:lnTo>
                <a:cubicBezTo>
                  <a:pt x="79632" y="934417"/>
                  <a:pt x="75472" y="915301"/>
                  <a:pt x="79112" y="902837"/>
                </a:cubicBezTo>
                <a:lnTo>
                  <a:pt x="79020" y="861136"/>
                </a:lnTo>
                <a:lnTo>
                  <a:pt x="88936" y="798028"/>
                </a:lnTo>
                <a:cubicBezTo>
                  <a:pt x="107571" y="768417"/>
                  <a:pt x="115652" y="738256"/>
                  <a:pt x="126809" y="710382"/>
                </a:cubicBezTo>
                <a:cubicBezTo>
                  <a:pt x="140849" y="667637"/>
                  <a:pt x="104747" y="689303"/>
                  <a:pt x="142165" y="640933"/>
                </a:cubicBezTo>
                <a:cubicBezTo>
                  <a:pt x="133625" y="632595"/>
                  <a:pt x="134865" y="625576"/>
                  <a:pt x="142547" y="615128"/>
                </a:cubicBezTo>
                <a:cubicBezTo>
                  <a:pt x="140806" y="597782"/>
                  <a:pt x="132569" y="555729"/>
                  <a:pt x="131722" y="536857"/>
                </a:cubicBezTo>
                <a:cubicBezTo>
                  <a:pt x="122817" y="520044"/>
                  <a:pt x="144785" y="518212"/>
                  <a:pt x="137467" y="501893"/>
                </a:cubicBezTo>
                <a:cubicBezTo>
                  <a:pt x="138789" y="485839"/>
                  <a:pt x="149725" y="514303"/>
                  <a:pt x="154950" y="497455"/>
                </a:cubicBezTo>
                <a:cubicBezTo>
                  <a:pt x="157869" y="481684"/>
                  <a:pt x="172539" y="481187"/>
                  <a:pt x="167975" y="471927"/>
                </a:cubicBezTo>
                <a:cubicBezTo>
                  <a:pt x="166454" y="468841"/>
                  <a:pt x="162795" y="464781"/>
                  <a:pt x="155853" y="458858"/>
                </a:cubicBezTo>
                <a:cubicBezTo>
                  <a:pt x="168761" y="439016"/>
                  <a:pt x="155550" y="431335"/>
                  <a:pt x="155451" y="399907"/>
                </a:cubicBezTo>
                <a:cubicBezTo>
                  <a:pt x="166301" y="389387"/>
                  <a:pt x="164763" y="378464"/>
                  <a:pt x="159389" y="366858"/>
                </a:cubicBezTo>
                <a:cubicBezTo>
                  <a:pt x="168186" y="338403"/>
                  <a:pt x="162718" y="309213"/>
                  <a:pt x="165618" y="275552"/>
                </a:cubicBezTo>
                <a:cubicBezTo>
                  <a:pt x="182799" y="242523"/>
                  <a:pt x="165218" y="219263"/>
                  <a:pt x="168405" y="183311"/>
                </a:cubicBezTo>
                <a:cubicBezTo>
                  <a:pt x="166630" y="145534"/>
                  <a:pt x="157558" y="73501"/>
                  <a:pt x="154965" y="48888"/>
                </a:cubicBezTo>
                <a:cubicBezTo>
                  <a:pt x="159036" y="45464"/>
                  <a:pt x="157482" y="35708"/>
                  <a:pt x="152845" y="35627"/>
                </a:cubicBezTo>
                <a:cubicBezTo>
                  <a:pt x="155143" y="31247"/>
                  <a:pt x="165876" y="21980"/>
                  <a:pt x="158954" y="19255"/>
                </a:cubicBezTo>
                <a:lnTo>
                  <a:pt x="163388" y="2784"/>
                </a:lnTo>
                <a:close/>
              </a:path>
            </a:pathLst>
          </a:custGeom>
        </p:spPr>
      </p:pic>
      <p:pic>
        <p:nvPicPr>
          <p:cNvPr id="9" name="Picture 8" descr="A large building with Wat Arun and a body of water&#10;&#10;AI-generated content may be incorrect.">
            <a:extLst>
              <a:ext uri="{FF2B5EF4-FFF2-40B4-BE49-F238E27FC236}">
                <a16:creationId xmlns:a16="http://schemas.microsoft.com/office/drawing/2014/main" xmlns="" id="{89781C77-8B27-6243-9D27-2FFC6BB2B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3"/>
          <a:stretch/>
        </p:blipFill>
        <p:spPr>
          <a:xfrm>
            <a:off x="8601973" y="2292793"/>
            <a:ext cx="3590027" cy="2286061"/>
          </a:xfrm>
          <a:custGeom>
            <a:avLst/>
            <a:gdLst/>
            <a:ahLst/>
            <a:cxnLst/>
            <a:rect l="l" t="t" r="r" b="b"/>
            <a:pathLst>
              <a:path w="3590027" h="2286061">
                <a:moveTo>
                  <a:pt x="55541" y="0"/>
                </a:moveTo>
                <a:lnTo>
                  <a:pt x="3590027" y="0"/>
                </a:lnTo>
                <a:lnTo>
                  <a:pt x="3590027" y="2286061"/>
                </a:lnTo>
                <a:lnTo>
                  <a:pt x="374525" y="2286061"/>
                </a:lnTo>
                <a:lnTo>
                  <a:pt x="374911" y="2284627"/>
                </a:lnTo>
                <a:lnTo>
                  <a:pt x="374391" y="2281071"/>
                </a:lnTo>
                <a:cubicBezTo>
                  <a:pt x="370534" y="2273526"/>
                  <a:pt x="361407" y="2266049"/>
                  <a:pt x="373625" y="2256735"/>
                </a:cubicBezTo>
                <a:cubicBezTo>
                  <a:pt x="362794" y="2235081"/>
                  <a:pt x="370320" y="2225418"/>
                  <a:pt x="356413" y="2207779"/>
                </a:cubicBezTo>
                <a:cubicBezTo>
                  <a:pt x="349802" y="2183182"/>
                  <a:pt x="378148" y="2196031"/>
                  <a:pt x="363286" y="2163397"/>
                </a:cubicBezTo>
                <a:cubicBezTo>
                  <a:pt x="367406" y="2145632"/>
                  <a:pt x="367723" y="2126870"/>
                  <a:pt x="364210" y="2108921"/>
                </a:cubicBezTo>
                <a:cubicBezTo>
                  <a:pt x="358638" y="2109359"/>
                  <a:pt x="363786" y="2099222"/>
                  <a:pt x="364268" y="2095371"/>
                </a:cubicBezTo>
                <a:cubicBezTo>
                  <a:pt x="360988" y="2096888"/>
                  <a:pt x="357369" y="2090579"/>
                  <a:pt x="359345" y="2086795"/>
                </a:cubicBezTo>
                <a:cubicBezTo>
                  <a:pt x="351152" y="2070422"/>
                  <a:pt x="326132" y="2023010"/>
                  <a:pt x="315107" y="1997133"/>
                </a:cubicBezTo>
                <a:cubicBezTo>
                  <a:pt x="308045" y="1970850"/>
                  <a:pt x="289665" y="1960514"/>
                  <a:pt x="293195" y="1931530"/>
                </a:cubicBezTo>
                <a:cubicBezTo>
                  <a:pt x="286521" y="1906952"/>
                  <a:pt x="275123" y="1888346"/>
                  <a:pt x="273945" y="1865415"/>
                </a:cubicBezTo>
                <a:cubicBezTo>
                  <a:pt x="267164" y="1859102"/>
                  <a:pt x="263254" y="1851970"/>
                  <a:pt x="268160" y="1840912"/>
                </a:cubicBezTo>
                <a:cubicBezTo>
                  <a:pt x="259957" y="1818917"/>
                  <a:pt x="248681" y="1818017"/>
                  <a:pt x="252621" y="1799727"/>
                </a:cubicBezTo>
                <a:cubicBezTo>
                  <a:pt x="226965" y="1792544"/>
                  <a:pt x="245972" y="1788427"/>
                  <a:pt x="243268" y="1772366"/>
                </a:cubicBezTo>
                <a:cubicBezTo>
                  <a:pt x="242580" y="1758782"/>
                  <a:pt x="257634" y="1775021"/>
                  <a:pt x="254410" y="1763319"/>
                </a:cubicBezTo>
                <a:cubicBezTo>
                  <a:pt x="245041" y="1754366"/>
                  <a:pt x="260009" y="1745626"/>
                  <a:pt x="249400" y="1736863"/>
                </a:cubicBezTo>
                <a:cubicBezTo>
                  <a:pt x="239452" y="1746887"/>
                  <a:pt x="242075" y="1710984"/>
                  <a:pt x="232034" y="1716250"/>
                </a:cubicBezTo>
                <a:cubicBezTo>
                  <a:pt x="241839" y="1696943"/>
                  <a:pt x="222687" y="1702423"/>
                  <a:pt x="221532" y="1685674"/>
                </a:cubicBezTo>
                <a:cubicBezTo>
                  <a:pt x="224228" y="1675742"/>
                  <a:pt x="223284" y="1670400"/>
                  <a:pt x="215121" y="1667454"/>
                </a:cubicBezTo>
                <a:cubicBezTo>
                  <a:pt x="228910" y="1620847"/>
                  <a:pt x="209136" y="1648291"/>
                  <a:pt x="207944" y="1613562"/>
                </a:cubicBezTo>
                <a:cubicBezTo>
                  <a:pt x="208785" y="1582461"/>
                  <a:pt x="204727" y="1550367"/>
                  <a:pt x="220227" y="1511026"/>
                </a:cubicBezTo>
                <a:cubicBezTo>
                  <a:pt x="225536" y="1502252"/>
                  <a:pt x="224042" y="1489870"/>
                  <a:pt x="216894" y="1483370"/>
                </a:cubicBezTo>
                <a:cubicBezTo>
                  <a:pt x="215663" y="1482252"/>
                  <a:pt x="214307" y="1481352"/>
                  <a:pt x="212870" y="1480704"/>
                </a:cubicBezTo>
                <a:cubicBezTo>
                  <a:pt x="211294" y="1464166"/>
                  <a:pt x="210936" y="1406634"/>
                  <a:pt x="207440" y="1384145"/>
                </a:cubicBezTo>
                <a:cubicBezTo>
                  <a:pt x="202296" y="1371919"/>
                  <a:pt x="183953" y="1361407"/>
                  <a:pt x="191893" y="1345769"/>
                </a:cubicBezTo>
                <a:cubicBezTo>
                  <a:pt x="182175" y="1349539"/>
                  <a:pt x="193813" y="1327478"/>
                  <a:pt x="185123" y="1323526"/>
                </a:cubicBezTo>
                <a:cubicBezTo>
                  <a:pt x="177969" y="1321283"/>
                  <a:pt x="179833" y="1314067"/>
                  <a:pt x="178039" y="1308143"/>
                </a:cubicBezTo>
                <a:cubicBezTo>
                  <a:pt x="171176" y="1303175"/>
                  <a:pt x="168933" y="1274276"/>
                  <a:pt x="171623" y="1264678"/>
                </a:cubicBezTo>
                <a:cubicBezTo>
                  <a:pt x="183641" y="1238216"/>
                  <a:pt x="157020" y="1212085"/>
                  <a:pt x="165849" y="1190826"/>
                </a:cubicBezTo>
                <a:cubicBezTo>
                  <a:pt x="166089" y="1184982"/>
                  <a:pt x="165173" y="1179989"/>
                  <a:pt x="163542" y="1175552"/>
                </a:cubicBezTo>
                <a:lnTo>
                  <a:pt x="157278" y="1164199"/>
                </a:lnTo>
                <a:lnTo>
                  <a:pt x="152094" y="1163115"/>
                </a:lnTo>
                <a:lnTo>
                  <a:pt x="150137" y="1154998"/>
                </a:lnTo>
                <a:lnTo>
                  <a:pt x="148723" y="1153211"/>
                </a:lnTo>
                <a:cubicBezTo>
                  <a:pt x="146000" y="1149806"/>
                  <a:pt x="143447" y="1146365"/>
                  <a:pt x="141505" y="1142589"/>
                </a:cubicBezTo>
                <a:cubicBezTo>
                  <a:pt x="162759" y="1135765"/>
                  <a:pt x="128479" y="1109349"/>
                  <a:pt x="148318" y="1110687"/>
                </a:cubicBezTo>
                <a:cubicBezTo>
                  <a:pt x="141338" y="1088754"/>
                  <a:pt x="162051" y="1095782"/>
                  <a:pt x="138418" y="1079028"/>
                </a:cubicBezTo>
                <a:cubicBezTo>
                  <a:pt x="141422" y="1036249"/>
                  <a:pt x="98800" y="975622"/>
                  <a:pt x="112683" y="934848"/>
                </a:cubicBezTo>
                <a:cubicBezTo>
                  <a:pt x="106253" y="902197"/>
                  <a:pt x="101803" y="908889"/>
                  <a:pt x="99838" y="883115"/>
                </a:cubicBezTo>
                <a:cubicBezTo>
                  <a:pt x="95023" y="841516"/>
                  <a:pt x="99439" y="730242"/>
                  <a:pt x="100540" y="697746"/>
                </a:cubicBezTo>
                <a:cubicBezTo>
                  <a:pt x="103176" y="694835"/>
                  <a:pt x="105075" y="691595"/>
                  <a:pt x="106444" y="688135"/>
                </a:cubicBezTo>
                <a:lnTo>
                  <a:pt x="109021" y="677825"/>
                </a:lnTo>
                <a:lnTo>
                  <a:pt x="108115" y="676718"/>
                </a:lnTo>
                <a:cubicBezTo>
                  <a:pt x="105998" y="671461"/>
                  <a:pt x="106224" y="667939"/>
                  <a:pt x="107483" y="665196"/>
                </a:cubicBezTo>
                <a:lnTo>
                  <a:pt x="109785" y="662360"/>
                </a:lnTo>
                <a:cubicBezTo>
                  <a:pt x="109896" y="659692"/>
                  <a:pt x="110005" y="657024"/>
                  <a:pt x="110116" y="654356"/>
                </a:cubicBezTo>
                <a:lnTo>
                  <a:pt x="112830" y="638326"/>
                </a:lnTo>
                <a:lnTo>
                  <a:pt x="111405" y="635573"/>
                </a:lnTo>
                <a:cubicBezTo>
                  <a:pt x="111766" y="627641"/>
                  <a:pt x="112127" y="619711"/>
                  <a:pt x="112488" y="611779"/>
                </a:cubicBezTo>
                <a:lnTo>
                  <a:pt x="111585" y="611570"/>
                </a:lnTo>
                <a:cubicBezTo>
                  <a:pt x="109585" y="610553"/>
                  <a:pt x="108157" y="608779"/>
                  <a:pt x="107883" y="605373"/>
                </a:cubicBezTo>
                <a:cubicBezTo>
                  <a:pt x="94861" y="612317"/>
                  <a:pt x="102560" y="603925"/>
                  <a:pt x="102896" y="593265"/>
                </a:cubicBezTo>
                <a:cubicBezTo>
                  <a:pt x="82750" y="601672"/>
                  <a:pt x="91829" y="570358"/>
                  <a:pt x="80049" y="566796"/>
                </a:cubicBezTo>
                <a:cubicBezTo>
                  <a:pt x="80751" y="558777"/>
                  <a:pt x="81127" y="550449"/>
                  <a:pt x="81076" y="542003"/>
                </a:cubicBezTo>
                <a:lnTo>
                  <a:pt x="80782" y="537065"/>
                </a:lnTo>
                <a:lnTo>
                  <a:pt x="80570" y="536988"/>
                </a:lnTo>
                <a:cubicBezTo>
                  <a:pt x="80066" y="535962"/>
                  <a:pt x="79803" y="534356"/>
                  <a:pt x="79849" y="531824"/>
                </a:cubicBezTo>
                <a:cubicBezTo>
                  <a:pt x="79982" y="530571"/>
                  <a:pt x="80115" y="529316"/>
                  <a:pt x="80248" y="528062"/>
                </a:cubicBezTo>
                <a:lnTo>
                  <a:pt x="79678" y="518485"/>
                </a:lnTo>
                <a:lnTo>
                  <a:pt x="78110" y="515331"/>
                </a:lnTo>
                <a:lnTo>
                  <a:pt x="75508" y="514285"/>
                </a:lnTo>
                <a:cubicBezTo>
                  <a:pt x="75584" y="513984"/>
                  <a:pt x="75661" y="513684"/>
                  <a:pt x="75737" y="513383"/>
                </a:cubicBezTo>
                <a:cubicBezTo>
                  <a:pt x="79718" y="506428"/>
                  <a:pt x="85962" y="504061"/>
                  <a:pt x="67686" y="496217"/>
                </a:cubicBezTo>
                <a:cubicBezTo>
                  <a:pt x="73835" y="480415"/>
                  <a:pt x="62846" y="477844"/>
                  <a:pt x="57500" y="456819"/>
                </a:cubicBezTo>
                <a:cubicBezTo>
                  <a:pt x="63701" y="447662"/>
                  <a:pt x="60737" y="440645"/>
                  <a:pt x="54845" y="433921"/>
                </a:cubicBezTo>
                <a:cubicBezTo>
                  <a:pt x="56529" y="413153"/>
                  <a:pt x="47616" y="394670"/>
                  <a:pt x="44096" y="371565"/>
                </a:cubicBezTo>
                <a:cubicBezTo>
                  <a:pt x="51167" y="346102"/>
                  <a:pt x="34355" y="333950"/>
                  <a:pt x="30662" y="309255"/>
                </a:cubicBezTo>
                <a:cubicBezTo>
                  <a:pt x="44431" y="287121"/>
                  <a:pt x="16060" y="292131"/>
                  <a:pt x="9126" y="279695"/>
                </a:cubicBezTo>
                <a:lnTo>
                  <a:pt x="8321" y="276131"/>
                </a:lnTo>
                <a:cubicBezTo>
                  <a:pt x="8847" y="272979"/>
                  <a:pt x="9373" y="269827"/>
                  <a:pt x="9898" y="266675"/>
                </a:cubicBezTo>
                <a:lnTo>
                  <a:pt x="11114" y="263164"/>
                </a:lnTo>
                <a:cubicBezTo>
                  <a:pt x="11719" y="260728"/>
                  <a:pt x="11824" y="259088"/>
                  <a:pt x="11568" y="257930"/>
                </a:cubicBezTo>
                <a:lnTo>
                  <a:pt x="11381" y="257787"/>
                </a:lnTo>
                <a:cubicBezTo>
                  <a:pt x="11652" y="256160"/>
                  <a:pt x="11923" y="254537"/>
                  <a:pt x="12194" y="252911"/>
                </a:cubicBezTo>
                <a:cubicBezTo>
                  <a:pt x="14019" y="244718"/>
                  <a:pt x="16224" y="236781"/>
                  <a:pt x="18675" y="229244"/>
                </a:cubicBezTo>
                <a:cubicBezTo>
                  <a:pt x="8172" y="221970"/>
                  <a:pt x="23817" y="194608"/>
                  <a:pt x="2640" y="196202"/>
                </a:cubicBezTo>
                <a:cubicBezTo>
                  <a:pt x="5326" y="185991"/>
                  <a:pt x="14567" y="180370"/>
                  <a:pt x="545" y="182861"/>
                </a:cubicBezTo>
                <a:lnTo>
                  <a:pt x="0" y="181059"/>
                </a:lnTo>
                <a:lnTo>
                  <a:pt x="3636" y="175332"/>
                </a:lnTo>
                <a:cubicBezTo>
                  <a:pt x="5514" y="169067"/>
                  <a:pt x="7319" y="163340"/>
                  <a:pt x="9730" y="168283"/>
                </a:cubicBezTo>
                <a:cubicBezTo>
                  <a:pt x="17022" y="161170"/>
                  <a:pt x="9064" y="152053"/>
                  <a:pt x="15636" y="144668"/>
                </a:cubicBezTo>
                <a:cubicBezTo>
                  <a:pt x="18849" y="134303"/>
                  <a:pt x="8085" y="147849"/>
                  <a:pt x="9994" y="135578"/>
                </a:cubicBezTo>
                <a:cubicBezTo>
                  <a:pt x="9962" y="134513"/>
                  <a:pt x="9930" y="133450"/>
                  <a:pt x="9899" y="132385"/>
                </a:cubicBezTo>
                <a:lnTo>
                  <a:pt x="11353" y="127078"/>
                </a:lnTo>
                <a:lnTo>
                  <a:pt x="14188" y="125083"/>
                </a:lnTo>
                <a:cubicBezTo>
                  <a:pt x="16003" y="122834"/>
                  <a:pt x="16999" y="119498"/>
                  <a:pt x="16135" y="113721"/>
                </a:cubicBezTo>
                <a:lnTo>
                  <a:pt x="15735" y="112842"/>
                </a:lnTo>
                <a:lnTo>
                  <a:pt x="18588" y="111486"/>
                </a:lnTo>
                <a:lnTo>
                  <a:pt x="20607" y="102893"/>
                </a:lnTo>
                <a:lnTo>
                  <a:pt x="28060" y="95828"/>
                </a:lnTo>
                <a:lnTo>
                  <a:pt x="27113" y="91046"/>
                </a:lnTo>
                <a:lnTo>
                  <a:pt x="24346" y="90965"/>
                </a:lnTo>
                <a:lnTo>
                  <a:pt x="32394" y="75337"/>
                </a:lnTo>
                <a:cubicBezTo>
                  <a:pt x="30690" y="64913"/>
                  <a:pt x="33807" y="58748"/>
                  <a:pt x="38546" y="53557"/>
                </a:cubicBezTo>
                <a:cubicBezTo>
                  <a:pt x="40162" y="43198"/>
                  <a:pt x="43182" y="34022"/>
                  <a:pt x="46634" y="24714"/>
                </a:cubicBezTo>
                <a:close/>
              </a:path>
            </a:pathLst>
          </a:custGeom>
        </p:spPr>
      </p:pic>
      <p:pic>
        <p:nvPicPr>
          <p:cNvPr id="5" name="Picture 4" descr="A building with a lawn and a walkway&#10;&#10;AI-generated content may be incorrect.">
            <a:extLst>
              <a:ext uri="{FF2B5EF4-FFF2-40B4-BE49-F238E27FC236}">
                <a16:creationId xmlns:a16="http://schemas.microsoft.com/office/drawing/2014/main" xmlns="" id="{E741EC60-EE03-04CE-3B5D-6BBC66A37E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7" r="-2" b="-2"/>
          <a:stretch/>
        </p:blipFill>
        <p:spPr>
          <a:xfrm>
            <a:off x="8655992" y="-2699"/>
            <a:ext cx="3536008" cy="2299710"/>
          </a:xfrm>
          <a:custGeom>
            <a:avLst/>
            <a:gdLst/>
            <a:ahLst/>
            <a:cxnLst/>
            <a:rect l="l" t="t" r="r" b="b"/>
            <a:pathLst>
              <a:path w="3536008" h="2299710">
                <a:moveTo>
                  <a:pt x="174071" y="0"/>
                </a:moveTo>
                <a:lnTo>
                  <a:pt x="3536008" y="0"/>
                </a:lnTo>
                <a:lnTo>
                  <a:pt x="3536008" y="2299710"/>
                </a:lnTo>
                <a:lnTo>
                  <a:pt x="0" y="2299710"/>
                </a:lnTo>
                <a:lnTo>
                  <a:pt x="3296" y="2290566"/>
                </a:lnTo>
                <a:cubicBezTo>
                  <a:pt x="4390" y="2263981"/>
                  <a:pt x="16486" y="2256055"/>
                  <a:pt x="23596" y="2232760"/>
                </a:cubicBezTo>
                <a:cubicBezTo>
                  <a:pt x="19688" y="2204299"/>
                  <a:pt x="40168" y="2223504"/>
                  <a:pt x="44084" y="2202872"/>
                </a:cubicBezTo>
                <a:cubicBezTo>
                  <a:pt x="43078" y="2165627"/>
                  <a:pt x="51292" y="2207361"/>
                  <a:pt x="59857" y="2154886"/>
                </a:cubicBezTo>
                <a:cubicBezTo>
                  <a:pt x="59096" y="2151297"/>
                  <a:pt x="61949" y="2145857"/>
                  <a:pt x="63736" y="2147494"/>
                </a:cubicBezTo>
                <a:cubicBezTo>
                  <a:pt x="63874" y="2143960"/>
                  <a:pt x="61925" y="2134352"/>
                  <a:pt x="65196" y="2135192"/>
                </a:cubicBezTo>
                <a:cubicBezTo>
                  <a:pt x="69271" y="2119179"/>
                  <a:pt x="71152" y="2102127"/>
                  <a:pt x="70657" y="2085677"/>
                </a:cubicBezTo>
                <a:cubicBezTo>
                  <a:pt x="83116" y="2057236"/>
                  <a:pt x="64804" y="2066654"/>
                  <a:pt x="71458" y="2044854"/>
                </a:cubicBezTo>
                <a:cubicBezTo>
                  <a:pt x="81693" y="2029945"/>
                  <a:pt x="78274" y="2020581"/>
                  <a:pt x="87119" y="2001785"/>
                </a:cubicBezTo>
                <a:cubicBezTo>
                  <a:pt x="80865" y="1992364"/>
                  <a:pt x="87130" y="1986302"/>
                  <a:pt x="90261" y="1979759"/>
                </a:cubicBezTo>
                <a:lnTo>
                  <a:pt x="90963" y="1976573"/>
                </a:lnTo>
                <a:lnTo>
                  <a:pt x="90139" y="1961273"/>
                </a:lnTo>
                <a:cubicBezTo>
                  <a:pt x="94565" y="1959348"/>
                  <a:pt x="89190" y="1950091"/>
                  <a:pt x="88303" y="1945933"/>
                </a:cubicBezTo>
                <a:cubicBezTo>
                  <a:pt x="91076" y="1946226"/>
                  <a:pt x="93079" y="1937496"/>
                  <a:pt x="91030" y="1934066"/>
                </a:cubicBezTo>
                <a:cubicBezTo>
                  <a:pt x="86181" y="1866566"/>
                  <a:pt x="109203" y="1907003"/>
                  <a:pt x="96724" y="1865338"/>
                </a:cubicBezTo>
                <a:cubicBezTo>
                  <a:pt x="95517" y="1838316"/>
                  <a:pt x="127413" y="1842201"/>
                  <a:pt x="113874" y="1813131"/>
                </a:cubicBezTo>
                <a:cubicBezTo>
                  <a:pt x="115942" y="1780249"/>
                  <a:pt x="128988" y="1760531"/>
                  <a:pt x="122392" y="1729197"/>
                </a:cubicBezTo>
                <a:cubicBezTo>
                  <a:pt x="124379" y="1698417"/>
                  <a:pt x="130858" y="1672358"/>
                  <a:pt x="128755" y="1645837"/>
                </a:cubicBezTo>
                <a:cubicBezTo>
                  <a:pt x="133238" y="1635728"/>
                  <a:pt x="135361" y="1625938"/>
                  <a:pt x="130055" y="1615530"/>
                </a:cubicBezTo>
                <a:cubicBezTo>
                  <a:pt x="133582" y="1587016"/>
                  <a:pt x="142303" y="1581091"/>
                  <a:pt x="136799" y="1562061"/>
                </a:cubicBezTo>
                <a:cubicBezTo>
                  <a:pt x="141591" y="1557235"/>
                  <a:pt x="144219" y="1553839"/>
                  <a:pt x="145467" y="1551158"/>
                </a:cubicBezTo>
                <a:cubicBezTo>
                  <a:pt x="149209" y="1543117"/>
                  <a:pt x="140520" y="1541504"/>
                  <a:pt x="140520" y="1526962"/>
                </a:cubicBezTo>
                <a:cubicBezTo>
                  <a:pt x="139265" y="1511257"/>
                  <a:pt x="129606" y="1536224"/>
                  <a:pt x="130590" y="1521549"/>
                </a:cubicBezTo>
                <a:cubicBezTo>
                  <a:pt x="136752" y="1507317"/>
                  <a:pt x="123862" y="1503919"/>
                  <a:pt x="131024" y="1489363"/>
                </a:cubicBezTo>
                <a:cubicBezTo>
                  <a:pt x="140147" y="1496405"/>
                  <a:pt x="133349" y="1456829"/>
                  <a:pt x="141917" y="1458433"/>
                </a:cubicBezTo>
                <a:cubicBezTo>
                  <a:pt x="131680" y="1440801"/>
                  <a:pt x="147421" y="1438684"/>
                  <a:pt x="146112" y="1419183"/>
                </a:cubicBezTo>
                <a:cubicBezTo>
                  <a:pt x="142687" y="1409093"/>
                  <a:pt x="142723" y="1402625"/>
                  <a:pt x="148734" y="1395733"/>
                </a:cubicBezTo>
                <a:cubicBezTo>
                  <a:pt x="131769" y="1348873"/>
                  <a:pt x="150895" y="1371395"/>
                  <a:pt x="147244" y="1331489"/>
                </a:cubicBezTo>
                <a:cubicBezTo>
                  <a:pt x="142478" y="1296582"/>
                  <a:pt x="141422" y="1258418"/>
                  <a:pt x="124074" y="1220545"/>
                </a:cubicBezTo>
                <a:cubicBezTo>
                  <a:pt x="118753" y="1212902"/>
                  <a:pt x="118289" y="1198207"/>
                  <a:pt x="123036" y="1187727"/>
                </a:cubicBezTo>
                <a:cubicBezTo>
                  <a:pt x="123853" y="1185922"/>
                  <a:pt x="124797" y="1184315"/>
                  <a:pt x="125838" y="1182952"/>
                </a:cubicBezTo>
                <a:cubicBezTo>
                  <a:pt x="113111" y="1159666"/>
                  <a:pt x="122052" y="1149149"/>
                  <a:pt x="112884" y="1137645"/>
                </a:cubicBezTo>
                <a:cubicBezTo>
                  <a:pt x="112383" y="1105016"/>
                  <a:pt x="125319" y="1081698"/>
                  <a:pt x="117345" y="1071081"/>
                </a:cubicBezTo>
                <a:cubicBezTo>
                  <a:pt x="119762" y="1054975"/>
                  <a:pt x="132758" y="1035075"/>
                  <a:pt x="124466" y="1020791"/>
                </a:cubicBezTo>
                <a:cubicBezTo>
                  <a:pt x="132583" y="1020841"/>
                  <a:pt x="120544" y="1000883"/>
                  <a:pt x="126836" y="992624"/>
                </a:cubicBezTo>
                <a:cubicBezTo>
                  <a:pt x="132150" y="986966"/>
                  <a:pt x="129736" y="979591"/>
                  <a:pt x="130361" y="972093"/>
                </a:cubicBezTo>
                <a:cubicBezTo>
                  <a:pt x="135086" y="963474"/>
                  <a:pt x="133028" y="929723"/>
                  <a:pt x="129650" y="920007"/>
                </a:cubicBezTo>
                <a:cubicBezTo>
                  <a:pt x="116733" y="895225"/>
                  <a:pt x="134154" y="854006"/>
                  <a:pt x="124424" y="833737"/>
                </a:cubicBezTo>
                <a:cubicBezTo>
                  <a:pt x="123465" y="827213"/>
                  <a:pt x="123524" y="821152"/>
                  <a:pt x="124217" y="815409"/>
                </a:cubicBezTo>
                <a:lnTo>
                  <a:pt x="127629" y="799808"/>
                </a:lnTo>
                <a:lnTo>
                  <a:pt x="131550" y="796323"/>
                </a:lnTo>
                <a:cubicBezTo>
                  <a:pt x="131704" y="792972"/>
                  <a:pt x="131859" y="789620"/>
                  <a:pt x="132012" y="786268"/>
                </a:cubicBezTo>
                <a:lnTo>
                  <a:pt x="132885" y="783626"/>
                </a:lnTo>
                <a:cubicBezTo>
                  <a:pt x="134570" y="778582"/>
                  <a:pt x="136118" y="773568"/>
                  <a:pt x="137143" y="768440"/>
                </a:cubicBezTo>
                <a:cubicBezTo>
                  <a:pt x="119576" y="769946"/>
                  <a:pt x="142966" y="725073"/>
                  <a:pt x="127588" y="735221"/>
                </a:cubicBezTo>
                <a:cubicBezTo>
                  <a:pt x="130164" y="707309"/>
                  <a:pt x="120045" y="699027"/>
                  <a:pt x="136362" y="669743"/>
                </a:cubicBezTo>
                <a:cubicBezTo>
                  <a:pt x="128358" y="622533"/>
                  <a:pt x="145308" y="590026"/>
                  <a:pt x="129038" y="549822"/>
                </a:cubicBezTo>
                <a:cubicBezTo>
                  <a:pt x="136385" y="556535"/>
                  <a:pt x="136663" y="532398"/>
                  <a:pt x="134387" y="518637"/>
                </a:cubicBezTo>
                <a:cubicBezTo>
                  <a:pt x="163437" y="543245"/>
                  <a:pt x="112970" y="460209"/>
                  <a:pt x="135546" y="456032"/>
                </a:cubicBezTo>
                <a:cubicBezTo>
                  <a:pt x="115999" y="449155"/>
                  <a:pt x="140264" y="386805"/>
                  <a:pt x="122091" y="354978"/>
                </a:cubicBezTo>
                <a:cubicBezTo>
                  <a:pt x="122763" y="334261"/>
                  <a:pt x="124212" y="301156"/>
                  <a:pt x="122761" y="282556"/>
                </a:cubicBezTo>
                <a:lnTo>
                  <a:pt x="130481" y="236905"/>
                </a:lnTo>
                <a:cubicBezTo>
                  <a:pt x="137099" y="212332"/>
                  <a:pt x="135398" y="208026"/>
                  <a:pt x="145794" y="155701"/>
                </a:cubicBezTo>
                <a:cubicBezTo>
                  <a:pt x="151479" y="88175"/>
                  <a:pt x="163196" y="99658"/>
                  <a:pt x="165222" y="34439"/>
                </a:cubicBezTo>
                <a:cubicBezTo>
                  <a:pt x="166716" y="33668"/>
                  <a:pt x="168320" y="28702"/>
                  <a:pt x="169950" y="2160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05241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A61CDB-10B5-EB11-3D9B-660B2E695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1"/>
            <a:ext cx="9810604" cy="1161534"/>
          </a:xfrm>
        </p:spPr>
        <p:txBody>
          <a:bodyPr>
            <a:normAutofit/>
          </a:bodyPr>
          <a:lstStyle/>
          <a:p>
            <a:r>
              <a:rPr lang="sr-Cyrl-RS" b="1" dirty="0">
                <a:latin typeface="Arial" pitchFamily="34" charset="0"/>
                <a:cs typeface="Arial" pitchFamily="34" charset="0"/>
              </a:rPr>
              <a:t>Привреда </a:t>
            </a:r>
            <a:r>
              <a:rPr lang="sr-Cyrl-RS" b="1" dirty="0" smtClean="0">
                <a:latin typeface="Arial" pitchFamily="34" charset="0"/>
                <a:cs typeface="Arial" pitchFamily="34" charset="0"/>
              </a:rPr>
              <a:t>Бангкока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9F423D-E066-65C9-E34A-A5D5E3141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197" y="889349"/>
            <a:ext cx="10761275" cy="5968651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Бангкок је један од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економски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најдинамичнијих и социјално прогресивних градова Југоисточне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Азије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поред Сингапура и Хонгконга.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>
                <a:latin typeface="Arial" pitchFamily="34" charset="0"/>
                <a:cs typeface="Arial" pitchFamily="34" charset="0"/>
              </a:rPr>
              <a:t>Сачуван је стари део града са сојеницама, колибама на бродицама и сплавима усидреним у рукавцима и каналима реке Чао Фраја (Менам). Културно средиште са универзитетом основаним 1917, научним институтима, академијом ликовних уметности, библиотекама, чувеним будистичким пагодама Ват-Пои Ват-Пракео. Бангкок има бројне индустријске погоне за производњу текстила, дрва, цемента, керамичких и хемијских производа, фабрика вагона и авиона, рафинерије нафте, љуштионица риже. Град има и два велика међународна аеродрома.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23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EB2E8C4-C3E7-4048-A43D-9859510CFA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xmlns="" id="{24D29CCB-7956-4E3E-8880-304085F04BF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AA565424-2260-4B89-90D1-8D7741C24C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agoda with flags&#10;&#10;AI-generated content may be incorrect.">
            <a:extLst>
              <a:ext uri="{FF2B5EF4-FFF2-40B4-BE49-F238E27FC236}">
                <a16:creationId xmlns:a16="http://schemas.microsoft.com/office/drawing/2014/main" xmlns="" id="{9DCAE8A0-B29B-DA0C-86CD-1DDB4AD94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8" r="29235" b="-1"/>
          <a:stretch/>
        </p:blipFill>
        <p:spPr>
          <a:xfrm>
            <a:off x="20" y="-1"/>
            <a:ext cx="4078767" cy="5984543"/>
          </a:xfrm>
          <a:custGeom>
            <a:avLst/>
            <a:gdLst/>
            <a:ahLst/>
            <a:cxnLst/>
            <a:rect l="l" t="t" r="r" b="b"/>
            <a:pathLst>
              <a:path w="4078787" h="5984543">
                <a:moveTo>
                  <a:pt x="0" y="0"/>
                </a:moveTo>
                <a:lnTo>
                  <a:pt x="4078787" y="0"/>
                </a:lnTo>
                <a:lnTo>
                  <a:pt x="4078787" y="5124815"/>
                </a:lnTo>
                <a:lnTo>
                  <a:pt x="4070060" y="5126114"/>
                </a:lnTo>
                <a:lnTo>
                  <a:pt x="4063497" y="5125913"/>
                </a:lnTo>
                <a:lnTo>
                  <a:pt x="4046889" y="5127404"/>
                </a:lnTo>
                <a:lnTo>
                  <a:pt x="4041515" y="5129642"/>
                </a:lnTo>
                <a:lnTo>
                  <a:pt x="4039880" y="5133015"/>
                </a:lnTo>
                <a:lnTo>
                  <a:pt x="4038293" y="5132799"/>
                </a:lnTo>
                <a:cubicBezTo>
                  <a:pt x="4025928" y="5128325"/>
                  <a:pt x="4021373" y="5120622"/>
                  <a:pt x="4009020" y="5144357"/>
                </a:cubicBezTo>
                <a:cubicBezTo>
                  <a:pt x="3981121" y="5137859"/>
                  <a:pt x="3977427" y="5151957"/>
                  <a:pt x="3941253" y="5160411"/>
                </a:cubicBezTo>
                <a:cubicBezTo>
                  <a:pt x="3924897" y="5153308"/>
                  <a:pt x="3912913" y="5157620"/>
                  <a:pt x="3901637" y="5165612"/>
                </a:cubicBezTo>
                <a:cubicBezTo>
                  <a:pt x="3865417" y="5165156"/>
                  <a:pt x="3833918" y="5177912"/>
                  <a:pt x="3794002" y="5184224"/>
                </a:cubicBezTo>
                <a:cubicBezTo>
                  <a:pt x="3745197" y="5197749"/>
                  <a:pt x="3729302" y="5199567"/>
                  <a:pt x="3686635" y="5206225"/>
                </a:cubicBezTo>
                <a:lnTo>
                  <a:pt x="3614076" y="5235903"/>
                </a:lnTo>
                <a:lnTo>
                  <a:pt x="3607889" y="5234651"/>
                </a:lnTo>
                <a:cubicBezTo>
                  <a:pt x="3603612" y="5234081"/>
                  <a:pt x="3600755" y="5234081"/>
                  <a:pt x="3598760" y="5234500"/>
                </a:cubicBezTo>
                <a:lnTo>
                  <a:pt x="3598524" y="5234747"/>
                </a:lnTo>
                <a:lnTo>
                  <a:pt x="3589992" y="5234113"/>
                </a:lnTo>
                <a:cubicBezTo>
                  <a:pt x="3575624" y="5232466"/>
                  <a:pt x="3553365" y="5245524"/>
                  <a:pt x="3540093" y="5243032"/>
                </a:cubicBezTo>
                <a:cubicBezTo>
                  <a:pt x="3517876" y="5246983"/>
                  <a:pt x="3492530" y="5241222"/>
                  <a:pt x="3477111" y="5246399"/>
                </a:cubicBezTo>
                <a:lnTo>
                  <a:pt x="3404535" y="5257479"/>
                </a:lnTo>
                <a:lnTo>
                  <a:pt x="3367653" y="5241889"/>
                </a:lnTo>
                <a:cubicBezTo>
                  <a:pt x="3363620" y="5239776"/>
                  <a:pt x="3357751" y="5238785"/>
                  <a:pt x="3347769" y="5240342"/>
                </a:cubicBezTo>
                <a:lnTo>
                  <a:pt x="3345438" y="5241239"/>
                </a:lnTo>
                <a:cubicBezTo>
                  <a:pt x="3340114" y="5238967"/>
                  <a:pt x="3299235" y="5237927"/>
                  <a:pt x="3266007" y="5235834"/>
                </a:cubicBezTo>
                <a:cubicBezTo>
                  <a:pt x="3213317" y="5233681"/>
                  <a:pt x="3206976" y="5226350"/>
                  <a:pt x="3146073" y="5228684"/>
                </a:cubicBezTo>
                <a:cubicBezTo>
                  <a:pt x="3086141" y="5227554"/>
                  <a:pt x="3075728" y="5222030"/>
                  <a:pt x="3033683" y="5226253"/>
                </a:cubicBezTo>
                <a:lnTo>
                  <a:pt x="2784682" y="5206185"/>
                </a:lnTo>
                <a:cubicBezTo>
                  <a:pt x="2722343" y="5180752"/>
                  <a:pt x="2720644" y="5208865"/>
                  <a:pt x="2649489" y="5196496"/>
                </a:cubicBezTo>
                <a:cubicBezTo>
                  <a:pt x="2585407" y="5251616"/>
                  <a:pt x="2611621" y="5216422"/>
                  <a:pt x="2570902" y="5220629"/>
                </a:cubicBezTo>
                <a:lnTo>
                  <a:pt x="2445990" y="5207845"/>
                </a:lnTo>
                <a:cubicBezTo>
                  <a:pt x="2414280" y="5192615"/>
                  <a:pt x="2356662" y="5220287"/>
                  <a:pt x="2317703" y="5200058"/>
                </a:cubicBezTo>
                <a:cubicBezTo>
                  <a:pt x="2278547" y="5199563"/>
                  <a:pt x="2235681" y="5203421"/>
                  <a:pt x="2211050" y="5204870"/>
                </a:cubicBezTo>
                <a:cubicBezTo>
                  <a:pt x="2174267" y="5208234"/>
                  <a:pt x="2132252" y="5216448"/>
                  <a:pt x="2097009" y="5220239"/>
                </a:cubicBezTo>
                <a:cubicBezTo>
                  <a:pt x="2079864" y="5207723"/>
                  <a:pt x="2047841" y="5228235"/>
                  <a:pt x="1999591" y="5227614"/>
                </a:cubicBezTo>
                <a:cubicBezTo>
                  <a:pt x="1980917" y="5213225"/>
                  <a:pt x="1967048" y="5227372"/>
                  <a:pt x="1930330" y="5207433"/>
                </a:cubicBezTo>
                <a:cubicBezTo>
                  <a:pt x="1928514" y="5209081"/>
                  <a:pt x="1926313" y="5210577"/>
                  <a:pt x="1923800" y="5211875"/>
                </a:cubicBezTo>
                <a:cubicBezTo>
                  <a:pt x="1909210" y="5219411"/>
                  <a:pt x="1887438" y="5218755"/>
                  <a:pt x="1875176" y="5210409"/>
                </a:cubicBezTo>
                <a:cubicBezTo>
                  <a:pt x="1845626" y="5196835"/>
                  <a:pt x="1834893" y="5207835"/>
                  <a:pt x="1806827" y="5203158"/>
                </a:cubicBezTo>
                <a:lnTo>
                  <a:pt x="1740149" y="5189651"/>
                </a:lnTo>
                <a:cubicBezTo>
                  <a:pt x="1721532" y="5192930"/>
                  <a:pt x="1662215" y="5201124"/>
                  <a:pt x="1640601" y="5204686"/>
                </a:cubicBezTo>
                <a:cubicBezTo>
                  <a:pt x="1618213" y="5205795"/>
                  <a:pt x="1557767" y="5217872"/>
                  <a:pt x="1537780" y="5229182"/>
                </a:cubicBezTo>
                <a:cubicBezTo>
                  <a:pt x="1498753" y="5239919"/>
                  <a:pt x="1476105" y="5207769"/>
                  <a:pt x="1447810" y="5239101"/>
                </a:cubicBezTo>
                <a:cubicBezTo>
                  <a:pt x="1369894" y="5252628"/>
                  <a:pt x="1265490" y="5266496"/>
                  <a:pt x="1151266" y="5280027"/>
                </a:cubicBezTo>
                <a:cubicBezTo>
                  <a:pt x="1080165" y="5285458"/>
                  <a:pt x="1008565" y="5276366"/>
                  <a:pt x="949793" y="5277815"/>
                </a:cubicBezTo>
                <a:cubicBezTo>
                  <a:pt x="944319" y="5274736"/>
                  <a:pt x="865589" y="5290129"/>
                  <a:pt x="859229" y="5288702"/>
                </a:cubicBezTo>
                <a:lnTo>
                  <a:pt x="838477" y="5287586"/>
                </a:lnTo>
                <a:cubicBezTo>
                  <a:pt x="829158" y="5290721"/>
                  <a:pt x="822781" y="5290744"/>
                  <a:pt x="817723" y="5289392"/>
                </a:cubicBezTo>
                <a:lnTo>
                  <a:pt x="812414" y="5286731"/>
                </a:lnTo>
                <a:lnTo>
                  <a:pt x="797933" y="5287011"/>
                </a:lnTo>
                <a:lnTo>
                  <a:pt x="768760" y="5284982"/>
                </a:lnTo>
                <a:lnTo>
                  <a:pt x="763906" y="5287024"/>
                </a:lnTo>
                <a:lnTo>
                  <a:pt x="720852" y="5287733"/>
                </a:lnTo>
                <a:cubicBezTo>
                  <a:pt x="720752" y="5288120"/>
                  <a:pt x="720648" y="5288507"/>
                  <a:pt x="720547" y="5288894"/>
                </a:cubicBezTo>
                <a:cubicBezTo>
                  <a:pt x="718877" y="5291509"/>
                  <a:pt x="715796" y="5293469"/>
                  <a:pt x="709668" y="5294115"/>
                </a:cubicBezTo>
                <a:cubicBezTo>
                  <a:pt x="689154" y="5301554"/>
                  <a:pt x="619209" y="5326553"/>
                  <a:pt x="597459" y="5333530"/>
                </a:cubicBezTo>
                <a:cubicBezTo>
                  <a:pt x="586938" y="5334080"/>
                  <a:pt x="583366" y="5335591"/>
                  <a:pt x="579182" y="5335968"/>
                </a:cubicBezTo>
                <a:lnTo>
                  <a:pt x="572356" y="5335795"/>
                </a:lnTo>
                <a:cubicBezTo>
                  <a:pt x="550093" y="5341594"/>
                  <a:pt x="473578" y="5364047"/>
                  <a:pt x="445597" y="5370769"/>
                </a:cubicBezTo>
                <a:cubicBezTo>
                  <a:pt x="428543" y="5363732"/>
                  <a:pt x="416125" y="5368089"/>
                  <a:pt x="404467" y="5376124"/>
                </a:cubicBezTo>
                <a:cubicBezTo>
                  <a:pt x="366827" y="5375810"/>
                  <a:pt x="334193" y="5388690"/>
                  <a:pt x="292762" y="5395158"/>
                </a:cubicBezTo>
                <a:lnTo>
                  <a:pt x="118513" y="5442801"/>
                </a:lnTo>
                <a:cubicBezTo>
                  <a:pt x="72309" y="5451179"/>
                  <a:pt x="35294" y="5444151"/>
                  <a:pt x="15543" y="5445427"/>
                </a:cubicBezTo>
                <a:lnTo>
                  <a:pt x="1" y="5450457"/>
                </a:lnTo>
                <a:lnTo>
                  <a:pt x="1" y="5984543"/>
                </a:lnTo>
                <a:lnTo>
                  <a:pt x="0" y="5984543"/>
                </a:lnTo>
                <a:close/>
              </a:path>
            </a:pathLst>
          </a:custGeom>
        </p:spPr>
      </p:pic>
      <p:pic>
        <p:nvPicPr>
          <p:cNvPr id="9" name="Picture 8" descr="A body of water with a tower and trees&#10;&#10;AI-generated content may be incorrect.">
            <a:extLst>
              <a:ext uri="{FF2B5EF4-FFF2-40B4-BE49-F238E27FC236}">
                <a16:creationId xmlns:a16="http://schemas.microsoft.com/office/drawing/2014/main" xmlns="" id="{AEE38394-6B1C-B731-2647-00143D64F7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0" r="31731"/>
          <a:stretch/>
        </p:blipFill>
        <p:spPr>
          <a:xfrm>
            <a:off x="4047087" y="-1"/>
            <a:ext cx="4078787" cy="5168698"/>
          </a:xfrm>
          <a:custGeom>
            <a:avLst/>
            <a:gdLst/>
            <a:ahLst/>
            <a:cxnLst/>
            <a:rect l="l" t="t" r="r" b="b"/>
            <a:pathLst>
              <a:path w="4078787" h="5168698">
                <a:moveTo>
                  <a:pt x="665722" y="5064591"/>
                </a:moveTo>
                <a:lnTo>
                  <a:pt x="666658" y="5064785"/>
                </a:lnTo>
                <a:cubicBezTo>
                  <a:pt x="665692" y="5065375"/>
                  <a:pt x="662809" y="5065932"/>
                  <a:pt x="661744" y="5065953"/>
                </a:cubicBezTo>
                <a:close/>
                <a:moveTo>
                  <a:pt x="0" y="0"/>
                </a:moveTo>
                <a:lnTo>
                  <a:pt x="4078787" y="0"/>
                </a:lnTo>
                <a:lnTo>
                  <a:pt x="4078787" y="5168698"/>
                </a:lnTo>
                <a:lnTo>
                  <a:pt x="4038589" y="5154057"/>
                </a:lnTo>
                <a:cubicBezTo>
                  <a:pt x="3973713" y="5132775"/>
                  <a:pt x="3915250" y="5113245"/>
                  <a:pt x="3853518" y="5115457"/>
                </a:cubicBezTo>
                <a:cubicBezTo>
                  <a:pt x="3783152" y="5101743"/>
                  <a:pt x="3733480" y="5122381"/>
                  <a:pt x="3671189" y="5114497"/>
                </a:cubicBezTo>
                <a:lnTo>
                  <a:pt x="3562132" y="5095000"/>
                </a:lnTo>
                <a:lnTo>
                  <a:pt x="3475230" y="5089640"/>
                </a:lnTo>
                <a:lnTo>
                  <a:pt x="3467249" y="5087292"/>
                </a:lnTo>
                <a:cubicBezTo>
                  <a:pt x="3461665" y="5086061"/>
                  <a:pt x="3457841" y="5085739"/>
                  <a:pt x="3455077" y="5086064"/>
                </a:cubicBezTo>
                <a:lnTo>
                  <a:pt x="3454704" y="5086365"/>
                </a:lnTo>
                <a:lnTo>
                  <a:pt x="3443447" y="5084570"/>
                </a:lnTo>
                <a:cubicBezTo>
                  <a:pt x="3424617" y="5080783"/>
                  <a:pt x="3370098" y="5096800"/>
                  <a:pt x="3352942" y="5092024"/>
                </a:cubicBezTo>
                <a:cubicBezTo>
                  <a:pt x="3322305" y="5094737"/>
                  <a:pt x="3281461" y="5095753"/>
                  <a:pt x="3259626" y="5100848"/>
                </a:cubicBezTo>
                <a:lnTo>
                  <a:pt x="3258298" y="5102174"/>
                </a:lnTo>
                <a:lnTo>
                  <a:pt x="3165901" y="5078954"/>
                </a:lnTo>
                <a:lnTo>
                  <a:pt x="3148424" y="5074769"/>
                </a:lnTo>
                <a:lnTo>
                  <a:pt x="3144321" y="5069842"/>
                </a:lnTo>
                <a:cubicBezTo>
                  <a:pt x="3139424" y="5066602"/>
                  <a:pt x="3131809" y="5064634"/>
                  <a:pt x="3118096" y="5065567"/>
                </a:cubicBezTo>
                <a:lnTo>
                  <a:pt x="3044193" y="5054321"/>
                </a:lnTo>
                <a:cubicBezTo>
                  <a:pt x="3008313" y="5053422"/>
                  <a:pt x="2997342" y="5052524"/>
                  <a:pt x="2965613" y="5054665"/>
                </a:cubicBezTo>
                <a:cubicBezTo>
                  <a:pt x="2884555" y="5044606"/>
                  <a:pt x="2890679" y="5022382"/>
                  <a:pt x="2851135" y="5027530"/>
                </a:cubicBezTo>
                <a:cubicBezTo>
                  <a:pt x="2818875" y="5032320"/>
                  <a:pt x="2734848" y="5014778"/>
                  <a:pt x="2654992" y="5001821"/>
                </a:cubicBezTo>
                <a:cubicBezTo>
                  <a:pt x="2595810" y="4993126"/>
                  <a:pt x="2574786" y="4980157"/>
                  <a:pt x="2496047" y="4975357"/>
                </a:cubicBezTo>
                <a:cubicBezTo>
                  <a:pt x="2418660" y="4934809"/>
                  <a:pt x="2356132" y="4970240"/>
                  <a:pt x="2263893" y="4945931"/>
                </a:cubicBezTo>
                <a:cubicBezTo>
                  <a:pt x="2243861" y="4931656"/>
                  <a:pt x="2159290" y="4945199"/>
                  <a:pt x="2123926" y="4944011"/>
                </a:cubicBezTo>
                <a:cubicBezTo>
                  <a:pt x="2088563" y="4942824"/>
                  <a:pt x="2068420" y="4941710"/>
                  <a:pt x="2051710" y="4938808"/>
                </a:cubicBezTo>
                <a:lnTo>
                  <a:pt x="2017386" y="4948669"/>
                </a:lnTo>
                <a:lnTo>
                  <a:pt x="1969134" y="4956348"/>
                </a:lnTo>
                <a:lnTo>
                  <a:pt x="1928821" y="4947417"/>
                </a:lnTo>
                <a:cubicBezTo>
                  <a:pt x="1917398" y="4947957"/>
                  <a:pt x="1870642" y="4942579"/>
                  <a:pt x="1857876" y="4939528"/>
                </a:cubicBezTo>
                <a:lnTo>
                  <a:pt x="1636480" y="4938711"/>
                </a:lnTo>
                <a:lnTo>
                  <a:pt x="1554348" y="4924156"/>
                </a:lnTo>
                <a:lnTo>
                  <a:pt x="1416291" y="4918897"/>
                </a:lnTo>
                <a:cubicBezTo>
                  <a:pt x="1423528" y="4930879"/>
                  <a:pt x="1384359" y="4917943"/>
                  <a:pt x="1378103" y="4929246"/>
                </a:cubicBezTo>
                <a:cubicBezTo>
                  <a:pt x="1374707" y="4938472"/>
                  <a:pt x="1337124" y="4942780"/>
                  <a:pt x="1326953" y="4945526"/>
                </a:cubicBezTo>
                <a:lnTo>
                  <a:pt x="1206915" y="4964303"/>
                </a:lnTo>
                <a:cubicBezTo>
                  <a:pt x="1196738" y="4964472"/>
                  <a:pt x="1175667" y="4972114"/>
                  <a:pt x="1168069" y="4974533"/>
                </a:cubicBezTo>
                <a:lnTo>
                  <a:pt x="1119714" y="4977283"/>
                </a:lnTo>
                <a:lnTo>
                  <a:pt x="1101588" y="4983925"/>
                </a:lnTo>
                <a:lnTo>
                  <a:pt x="1087616" y="4987052"/>
                </a:lnTo>
                <a:lnTo>
                  <a:pt x="1084610" y="4988984"/>
                </a:lnTo>
                <a:cubicBezTo>
                  <a:pt x="1078885" y="4992700"/>
                  <a:pt x="1073081" y="4996205"/>
                  <a:pt x="1066654" y="4998965"/>
                </a:cubicBezTo>
                <a:cubicBezTo>
                  <a:pt x="1053299" y="4972646"/>
                  <a:pt x="1009788" y="5018110"/>
                  <a:pt x="1010722" y="4992922"/>
                </a:cubicBezTo>
                <a:cubicBezTo>
                  <a:pt x="973086" y="5003513"/>
                  <a:pt x="983849" y="4976761"/>
                  <a:pt x="956385" y="5007987"/>
                </a:cubicBezTo>
                <a:cubicBezTo>
                  <a:pt x="881814" y="5007635"/>
                  <a:pt x="861121" y="4995673"/>
                  <a:pt x="785120" y="5030075"/>
                </a:cubicBezTo>
                <a:cubicBezTo>
                  <a:pt x="751384" y="5045380"/>
                  <a:pt x="728726" y="5055630"/>
                  <a:pt x="707040" y="5055612"/>
                </a:cubicBezTo>
                <a:cubicBezTo>
                  <a:pt x="685895" y="5059751"/>
                  <a:pt x="674038" y="5062346"/>
                  <a:pt x="667734" y="5063902"/>
                </a:cubicBezTo>
                <a:lnTo>
                  <a:pt x="665722" y="5064591"/>
                </a:lnTo>
                <a:lnTo>
                  <a:pt x="660066" y="5063418"/>
                </a:lnTo>
                <a:cubicBezTo>
                  <a:pt x="624652" y="5069815"/>
                  <a:pt x="478159" y="5066020"/>
                  <a:pt x="469216" y="5067987"/>
                </a:cubicBezTo>
                <a:cubicBezTo>
                  <a:pt x="411160" y="5080045"/>
                  <a:pt x="447807" y="5071650"/>
                  <a:pt x="413649" y="5068705"/>
                </a:cubicBezTo>
                <a:cubicBezTo>
                  <a:pt x="408407" y="5065605"/>
                  <a:pt x="376730" y="5071394"/>
                  <a:pt x="370622" y="5069944"/>
                </a:cubicBezTo>
                <a:lnTo>
                  <a:pt x="306490" y="5077474"/>
                </a:lnTo>
                <a:lnTo>
                  <a:pt x="259200" y="5078707"/>
                </a:lnTo>
                <a:cubicBezTo>
                  <a:pt x="250208" y="5081807"/>
                  <a:pt x="244071" y="5081806"/>
                  <a:pt x="239213" y="5080435"/>
                </a:cubicBezTo>
                <a:lnTo>
                  <a:pt x="234126" y="5077752"/>
                </a:lnTo>
                <a:lnTo>
                  <a:pt x="220189" y="5077979"/>
                </a:lnTo>
                <a:lnTo>
                  <a:pt x="192133" y="5075841"/>
                </a:lnTo>
                <a:lnTo>
                  <a:pt x="146013" y="5078412"/>
                </a:lnTo>
                <a:cubicBezTo>
                  <a:pt x="145912" y="5078798"/>
                  <a:pt x="145810" y="5079183"/>
                  <a:pt x="145709" y="5079570"/>
                </a:cubicBezTo>
                <a:cubicBezTo>
                  <a:pt x="144082" y="5082179"/>
                  <a:pt x="141103" y="5084128"/>
                  <a:pt x="135201" y="5084751"/>
                </a:cubicBezTo>
                <a:cubicBezTo>
                  <a:pt x="148183" y="5100651"/>
                  <a:pt x="105197" y="5098908"/>
                  <a:pt x="86644" y="5099341"/>
                </a:cubicBezTo>
                <a:cubicBezTo>
                  <a:pt x="68599" y="5105840"/>
                  <a:pt x="42952" y="5118329"/>
                  <a:pt x="26929" y="5123743"/>
                </a:cubicBezTo>
                <a:lnTo>
                  <a:pt x="18369" y="5124511"/>
                </a:lnTo>
                <a:cubicBezTo>
                  <a:pt x="18330" y="5124604"/>
                  <a:pt x="18289" y="5124695"/>
                  <a:pt x="18250" y="5124786"/>
                </a:cubicBezTo>
                <a:cubicBezTo>
                  <a:pt x="16502" y="5125507"/>
                  <a:pt x="13726" y="5125967"/>
                  <a:pt x="9322" y="5126114"/>
                </a:cubicBezTo>
                <a:lnTo>
                  <a:pt x="2759" y="5125913"/>
                </a:lnTo>
                <a:lnTo>
                  <a:pt x="0" y="5126161"/>
                </a:lnTo>
                <a:close/>
              </a:path>
            </a:pathLst>
          </a:custGeom>
        </p:spPr>
      </p:pic>
      <p:pic>
        <p:nvPicPr>
          <p:cNvPr id="7" name="Picture 6" descr="A train going through a narrow alleyway&#10;&#10;AI-generated content may be incorrect.">
            <a:extLst>
              <a:ext uri="{FF2B5EF4-FFF2-40B4-BE49-F238E27FC236}">
                <a16:creationId xmlns:a16="http://schemas.microsoft.com/office/drawing/2014/main" xmlns="" id="{6423D559-90CB-3B9C-E8FA-E762348533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7" r="24861" b="2"/>
          <a:stretch/>
        </p:blipFill>
        <p:spPr>
          <a:xfrm>
            <a:off x="8113213" y="10"/>
            <a:ext cx="4078787" cy="5916057"/>
          </a:xfrm>
          <a:custGeom>
            <a:avLst/>
            <a:gdLst/>
            <a:ahLst/>
            <a:cxnLst/>
            <a:rect l="l" t="t" r="r" b="b"/>
            <a:pathLst>
              <a:path w="4078787" h="5916067">
                <a:moveTo>
                  <a:pt x="0" y="0"/>
                </a:moveTo>
                <a:lnTo>
                  <a:pt x="4078787" y="0"/>
                </a:lnTo>
                <a:lnTo>
                  <a:pt x="4078787" y="5830461"/>
                </a:lnTo>
                <a:lnTo>
                  <a:pt x="4065134" y="5842471"/>
                </a:lnTo>
                <a:lnTo>
                  <a:pt x="4065134" y="5840227"/>
                </a:lnTo>
                <a:lnTo>
                  <a:pt x="4013938" y="5857883"/>
                </a:lnTo>
                <a:cubicBezTo>
                  <a:pt x="3999718" y="5859919"/>
                  <a:pt x="3939355" y="5897072"/>
                  <a:pt x="3925912" y="5895631"/>
                </a:cubicBezTo>
                <a:cubicBezTo>
                  <a:pt x="3823825" y="5917843"/>
                  <a:pt x="3853874" y="5920892"/>
                  <a:pt x="3804342" y="5909869"/>
                </a:cubicBezTo>
                <a:cubicBezTo>
                  <a:pt x="3759186" y="5908292"/>
                  <a:pt x="3785801" y="5905181"/>
                  <a:pt x="3749240" y="5898484"/>
                </a:cubicBezTo>
                <a:cubicBezTo>
                  <a:pt x="3712679" y="5891786"/>
                  <a:pt x="3625975" y="5883335"/>
                  <a:pt x="3584977" y="5869680"/>
                </a:cubicBezTo>
                <a:cubicBezTo>
                  <a:pt x="3543979" y="5856025"/>
                  <a:pt x="3545846" y="5855695"/>
                  <a:pt x="3503253" y="5816552"/>
                </a:cubicBezTo>
                <a:lnTo>
                  <a:pt x="3388849" y="5759636"/>
                </a:lnTo>
                <a:cubicBezTo>
                  <a:pt x="3340599" y="5757951"/>
                  <a:pt x="3379704" y="5725529"/>
                  <a:pt x="3335011" y="5710386"/>
                </a:cubicBezTo>
                <a:cubicBezTo>
                  <a:pt x="3289835" y="5708890"/>
                  <a:pt x="3280278" y="5661171"/>
                  <a:pt x="3241926" y="5653852"/>
                </a:cubicBezTo>
                <a:cubicBezTo>
                  <a:pt x="3226514" y="5659416"/>
                  <a:pt x="3160451" y="5608932"/>
                  <a:pt x="3146076" y="5598978"/>
                </a:cubicBezTo>
                <a:cubicBezTo>
                  <a:pt x="3103973" y="5600258"/>
                  <a:pt x="3094022" y="5591214"/>
                  <a:pt x="3067103" y="5579647"/>
                </a:cubicBezTo>
                <a:cubicBezTo>
                  <a:pt x="3036070" y="5607037"/>
                  <a:pt x="3043642" y="5583163"/>
                  <a:pt x="3015369" y="5580242"/>
                </a:cubicBezTo>
                <a:cubicBezTo>
                  <a:pt x="2997848" y="5576896"/>
                  <a:pt x="2974518" y="5573088"/>
                  <a:pt x="2957832" y="5571737"/>
                </a:cubicBezTo>
                <a:cubicBezTo>
                  <a:pt x="2929358" y="5572009"/>
                  <a:pt x="2901740" y="5555303"/>
                  <a:pt x="2902788" y="5569087"/>
                </a:cubicBezTo>
                <a:cubicBezTo>
                  <a:pt x="2879593" y="5571402"/>
                  <a:pt x="2853785" y="5575243"/>
                  <a:pt x="2822806" y="5573461"/>
                </a:cubicBezTo>
                <a:cubicBezTo>
                  <a:pt x="2757037" y="5539586"/>
                  <a:pt x="2786994" y="5573211"/>
                  <a:pt x="2729362" y="5561429"/>
                </a:cubicBezTo>
                <a:cubicBezTo>
                  <a:pt x="2678230" y="5550056"/>
                  <a:pt x="2578548" y="5519635"/>
                  <a:pt x="2516019" y="5505221"/>
                </a:cubicBezTo>
                <a:cubicBezTo>
                  <a:pt x="2487817" y="5500793"/>
                  <a:pt x="2429909" y="5491035"/>
                  <a:pt x="2390539" y="5486602"/>
                </a:cubicBezTo>
                <a:cubicBezTo>
                  <a:pt x="2366697" y="5487999"/>
                  <a:pt x="2345042" y="5475635"/>
                  <a:pt x="2317161" y="5484709"/>
                </a:cubicBezTo>
                <a:cubicBezTo>
                  <a:pt x="2307706" y="5488423"/>
                  <a:pt x="2280420" y="5487681"/>
                  <a:pt x="2254976" y="5481171"/>
                </a:cubicBezTo>
                <a:cubicBezTo>
                  <a:pt x="2245928" y="5488719"/>
                  <a:pt x="2218934" y="5480752"/>
                  <a:pt x="2207910" y="5480609"/>
                </a:cubicBezTo>
                <a:cubicBezTo>
                  <a:pt x="2194629" y="5486780"/>
                  <a:pt x="2145730" y="5478443"/>
                  <a:pt x="2132071" y="5471642"/>
                </a:cubicBezTo>
                <a:lnTo>
                  <a:pt x="1997320" y="5461052"/>
                </a:lnTo>
                <a:lnTo>
                  <a:pt x="1952939" y="5459125"/>
                </a:lnTo>
                <a:cubicBezTo>
                  <a:pt x="1945332" y="5461028"/>
                  <a:pt x="1917594" y="5459807"/>
                  <a:pt x="1909962" y="5460656"/>
                </a:cubicBezTo>
                <a:cubicBezTo>
                  <a:pt x="1869137" y="5451366"/>
                  <a:pt x="1855058" y="5450916"/>
                  <a:pt x="1830652" y="5446387"/>
                </a:cubicBezTo>
                <a:cubicBezTo>
                  <a:pt x="1789570" y="5446257"/>
                  <a:pt x="1759297" y="5449199"/>
                  <a:pt x="1718300" y="5440163"/>
                </a:cubicBezTo>
                <a:lnTo>
                  <a:pt x="1598683" y="5421579"/>
                </a:lnTo>
                <a:cubicBezTo>
                  <a:pt x="1545373" y="5430395"/>
                  <a:pt x="1472271" y="5422676"/>
                  <a:pt x="1454720" y="5411077"/>
                </a:cubicBezTo>
                <a:cubicBezTo>
                  <a:pt x="1389095" y="5397948"/>
                  <a:pt x="1285456" y="5373921"/>
                  <a:pt x="1212995" y="5369047"/>
                </a:cubicBezTo>
                <a:lnTo>
                  <a:pt x="1101188" y="5321312"/>
                </a:lnTo>
                <a:lnTo>
                  <a:pt x="1064587" y="5312043"/>
                </a:lnTo>
                <a:lnTo>
                  <a:pt x="1059016" y="5303546"/>
                </a:lnTo>
                <a:lnTo>
                  <a:pt x="1020960" y="5293244"/>
                </a:lnTo>
                <a:lnTo>
                  <a:pt x="1019937" y="5294223"/>
                </a:lnTo>
                <a:cubicBezTo>
                  <a:pt x="1016771" y="5296183"/>
                  <a:pt x="1012803" y="5297187"/>
                  <a:pt x="1007030" y="5296218"/>
                </a:cubicBezTo>
                <a:cubicBezTo>
                  <a:pt x="1008579" y="5314137"/>
                  <a:pt x="1000660" y="5301915"/>
                  <a:pt x="983498" y="5297474"/>
                </a:cubicBezTo>
                <a:cubicBezTo>
                  <a:pt x="982075" y="5324313"/>
                  <a:pt x="937752" y="5292645"/>
                  <a:pt x="923071" y="5305120"/>
                </a:cubicBezTo>
                <a:lnTo>
                  <a:pt x="875051" y="5302099"/>
                </a:lnTo>
                <a:lnTo>
                  <a:pt x="874765" y="5302320"/>
                </a:lnTo>
                <a:cubicBezTo>
                  <a:pt x="872708" y="5302522"/>
                  <a:pt x="869886" y="5302221"/>
                  <a:pt x="865786" y="5301206"/>
                </a:cubicBezTo>
                <a:lnTo>
                  <a:pt x="859942" y="5299311"/>
                </a:lnTo>
                <a:lnTo>
                  <a:pt x="843867" y="5296344"/>
                </a:lnTo>
                <a:lnTo>
                  <a:pt x="837534" y="5296988"/>
                </a:lnTo>
                <a:lnTo>
                  <a:pt x="832565" y="5299034"/>
                </a:lnTo>
                <a:cubicBezTo>
                  <a:pt x="824201" y="5291722"/>
                  <a:pt x="825029" y="5283493"/>
                  <a:pt x="798467" y="5301966"/>
                </a:cubicBezTo>
                <a:cubicBezTo>
                  <a:pt x="767478" y="5301028"/>
                  <a:pt x="658626" y="5287550"/>
                  <a:pt x="621725" y="5284279"/>
                </a:cubicBezTo>
                <a:cubicBezTo>
                  <a:pt x="589067" y="5274420"/>
                  <a:pt x="617474" y="5286984"/>
                  <a:pt x="577078" y="5282347"/>
                </a:cubicBezTo>
                <a:cubicBezTo>
                  <a:pt x="540800" y="5264381"/>
                  <a:pt x="508300" y="5279501"/>
                  <a:pt x="465177" y="5274464"/>
                </a:cubicBezTo>
                <a:lnTo>
                  <a:pt x="394257" y="5288113"/>
                </a:lnTo>
                <a:lnTo>
                  <a:pt x="379994" y="5282673"/>
                </a:lnTo>
                <a:lnTo>
                  <a:pt x="375173" y="5279914"/>
                </a:lnTo>
                <a:cubicBezTo>
                  <a:pt x="371651" y="5278279"/>
                  <a:pt x="369047" y="5277533"/>
                  <a:pt x="366965" y="5277395"/>
                </a:cubicBezTo>
                <a:lnTo>
                  <a:pt x="366590" y="5277560"/>
                </a:lnTo>
                <a:lnTo>
                  <a:pt x="359237" y="5274755"/>
                </a:lnTo>
                <a:lnTo>
                  <a:pt x="236032" y="5261841"/>
                </a:lnTo>
                <a:cubicBezTo>
                  <a:pt x="230869" y="5259979"/>
                  <a:pt x="226573" y="5260299"/>
                  <a:pt x="222634" y="5261663"/>
                </a:cubicBezTo>
                <a:lnTo>
                  <a:pt x="221206" y="5262435"/>
                </a:lnTo>
                <a:lnTo>
                  <a:pt x="188902" y="5246417"/>
                </a:lnTo>
                <a:lnTo>
                  <a:pt x="183223" y="5246117"/>
                </a:lnTo>
                <a:lnTo>
                  <a:pt x="163943" y="5233338"/>
                </a:lnTo>
                <a:lnTo>
                  <a:pt x="153034" y="5227983"/>
                </a:lnTo>
                <a:lnTo>
                  <a:pt x="151905" y="5223897"/>
                </a:lnTo>
                <a:cubicBezTo>
                  <a:pt x="149599" y="5220913"/>
                  <a:pt x="144899" y="5218478"/>
                  <a:pt x="134812" y="5217299"/>
                </a:cubicBezTo>
                <a:lnTo>
                  <a:pt x="132110" y="5217510"/>
                </a:lnTo>
                <a:lnTo>
                  <a:pt x="120754" y="5208458"/>
                </a:lnTo>
                <a:cubicBezTo>
                  <a:pt x="117577" y="5204917"/>
                  <a:pt x="115362" y="5200979"/>
                  <a:pt x="114548" y="5196510"/>
                </a:cubicBezTo>
                <a:cubicBezTo>
                  <a:pt x="82509" y="5197847"/>
                  <a:pt x="57805" y="5190670"/>
                  <a:pt x="33996" y="5181441"/>
                </a:cubicBezTo>
                <a:lnTo>
                  <a:pt x="0" y="5169059"/>
                </a:ln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68F832F5-769A-4B3B-AF83-F1CA60F716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4918896"/>
            <a:ext cx="12188952" cy="1939104"/>
          </a:xfrm>
          <a:custGeom>
            <a:avLst/>
            <a:gdLst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285754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33790 w 12192002"/>
              <a:gd name="connsiteY95" fmla="*/ 99093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87906 w 12192002"/>
              <a:gd name="connsiteY139" fmla="*/ 322233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70574 w 12192002"/>
              <a:gd name="connsiteY170" fmla="*/ 202276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35046 w 12192002"/>
              <a:gd name="connsiteY180" fmla="*/ 189089 h 2122526"/>
              <a:gd name="connsiteX181" fmla="*/ 4372883 w 12192002"/>
              <a:gd name="connsiteY181" fmla="*/ 199670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33790 w 12192002"/>
              <a:gd name="connsiteY95" fmla="*/ 99093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87906 w 12192002"/>
              <a:gd name="connsiteY139" fmla="*/ 322233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70574 w 12192002"/>
              <a:gd name="connsiteY170" fmla="*/ 202276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35046 w 12192002"/>
              <a:gd name="connsiteY180" fmla="*/ 189089 h 2122526"/>
              <a:gd name="connsiteX181" fmla="*/ 4372883 w 12192002"/>
              <a:gd name="connsiteY181" fmla="*/ 199670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33790 w 12192002"/>
              <a:gd name="connsiteY95" fmla="*/ 99093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87906 w 12192002"/>
              <a:gd name="connsiteY139" fmla="*/ 322233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70574 w 12192002"/>
              <a:gd name="connsiteY170" fmla="*/ 202276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35046 w 12192002"/>
              <a:gd name="connsiteY180" fmla="*/ 189089 h 2122526"/>
              <a:gd name="connsiteX181" fmla="*/ 4372883 w 12192002"/>
              <a:gd name="connsiteY181" fmla="*/ 199670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33790 w 12192002"/>
              <a:gd name="connsiteY95" fmla="*/ 99093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87906 w 12192002"/>
              <a:gd name="connsiteY139" fmla="*/ 322233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70574 w 12192002"/>
              <a:gd name="connsiteY170" fmla="*/ 202276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35046 w 12192002"/>
              <a:gd name="connsiteY180" fmla="*/ 189089 h 2122526"/>
              <a:gd name="connsiteX181" fmla="*/ 4372883 w 12192002"/>
              <a:gd name="connsiteY181" fmla="*/ 199670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33790 w 12192002"/>
              <a:gd name="connsiteY95" fmla="*/ 99093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87906 w 12192002"/>
              <a:gd name="connsiteY139" fmla="*/ 322233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35046 w 12192002"/>
              <a:gd name="connsiteY180" fmla="*/ 189089 h 2122526"/>
              <a:gd name="connsiteX181" fmla="*/ 4372883 w 12192002"/>
              <a:gd name="connsiteY181" fmla="*/ 199670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33790 w 12192002"/>
              <a:gd name="connsiteY95" fmla="*/ 99093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87906 w 12192002"/>
              <a:gd name="connsiteY139" fmla="*/ 322233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35046 w 12192002"/>
              <a:gd name="connsiteY180" fmla="*/ 189089 h 2122526"/>
              <a:gd name="connsiteX181" fmla="*/ 4372883 w 12192002"/>
              <a:gd name="connsiteY181" fmla="*/ 199670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33790 w 12192002"/>
              <a:gd name="connsiteY95" fmla="*/ 99093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87906 w 12192002"/>
              <a:gd name="connsiteY139" fmla="*/ 322233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35046 w 12192002"/>
              <a:gd name="connsiteY180" fmla="*/ 189089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33790 w 12192002"/>
              <a:gd name="connsiteY95" fmla="*/ 99093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87906 w 12192002"/>
              <a:gd name="connsiteY139" fmla="*/ 322233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33790 w 12192002"/>
              <a:gd name="connsiteY95" fmla="*/ 99093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87906 w 12192002"/>
              <a:gd name="connsiteY139" fmla="*/ 322233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33790 w 12192002"/>
              <a:gd name="connsiteY95" fmla="*/ 99093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25839 w 12192002"/>
              <a:gd name="connsiteY95" fmla="*/ 111020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25839 w 12192002"/>
              <a:gd name="connsiteY95" fmla="*/ 1110203 h 2122526"/>
              <a:gd name="connsiteX96" fmla="*/ 12084140 w 12192002"/>
              <a:gd name="connsiteY96" fmla="*/ 1007396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34979 w 12192002"/>
              <a:gd name="connsiteY94" fmla="*/ 1013094 h 2122526"/>
              <a:gd name="connsiteX95" fmla="*/ 11925839 w 12192002"/>
              <a:gd name="connsiteY95" fmla="*/ 1110203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984253 h 2122526"/>
              <a:gd name="connsiteX94" fmla="*/ 11854857 w 12192002"/>
              <a:gd name="connsiteY94" fmla="*/ 1112485 h 2122526"/>
              <a:gd name="connsiteX95" fmla="*/ 11925839 w 12192002"/>
              <a:gd name="connsiteY95" fmla="*/ 1110203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684760 w 12192002"/>
              <a:gd name="connsiteY92" fmla="*/ 929360 h 2122526"/>
              <a:gd name="connsiteX93" fmla="*/ 11744187 w 12192002"/>
              <a:gd name="connsiteY93" fmla="*/ 1047864 h 2122526"/>
              <a:gd name="connsiteX94" fmla="*/ 11854857 w 12192002"/>
              <a:gd name="connsiteY94" fmla="*/ 1112485 h 2122526"/>
              <a:gd name="connsiteX95" fmla="*/ 11925839 w 12192002"/>
              <a:gd name="connsiteY95" fmla="*/ 1110203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585369 w 12192002"/>
              <a:gd name="connsiteY92" fmla="*/ 1004898 h 2122526"/>
              <a:gd name="connsiteX93" fmla="*/ 11744187 w 12192002"/>
              <a:gd name="connsiteY93" fmla="*/ 1047864 h 2122526"/>
              <a:gd name="connsiteX94" fmla="*/ 11854857 w 12192002"/>
              <a:gd name="connsiteY94" fmla="*/ 1112485 h 2122526"/>
              <a:gd name="connsiteX95" fmla="*/ 11925839 w 12192002"/>
              <a:gd name="connsiteY95" fmla="*/ 1110203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64181 w 12192002"/>
              <a:gd name="connsiteY91" fmla="*/ 888450 h 2122526"/>
              <a:gd name="connsiteX92" fmla="*/ 11585369 w 12192002"/>
              <a:gd name="connsiteY92" fmla="*/ 1004898 h 2122526"/>
              <a:gd name="connsiteX93" fmla="*/ 11744187 w 12192002"/>
              <a:gd name="connsiteY93" fmla="*/ 1047864 h 2122526"/>
              <a:gd name="connsiteX94" fmla="*/ 11854857 w 12192002"/>
              <a:gd name="connsiteY94" fmla="*/ 1112485 h 2122526"/>
              <a:gd name="connsiteX95" fmla="*/ 11925839 w 12192002"/>
              <a:gd name="connsiteY95" fmla="*/ 1110203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29660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44187 w 12192002"/>
              <a:gd name="connsiteY93" fmla="*/ 1047864 h 2122526"/>
              <a:gd name="connsiteX94" fmla="*/ 11854857 w 12192002"/>
              <a:gd name="connsiteY94" fmla="*/ 1112485 h 2122526"/>
              <a:gd name="connsiteX95" fmla="*/ 11925839 w 12192002"/>
              <a:gd name="connsiteY95" fmla="*/ 1110203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44187 w 12192002"/>
              <a:gd name="connsiteY93" fmla="*/ 1047864 h 2122526"/>
              <a:gd name="connsiteX94" fmla="*/ 11854857 w 12192002"/>
              <a:gd name="connsiteY94" fmla="*/ 1112485 h 2122526"/>
              <a:gd name="connsiteX95" fmla="*/ 11925839 w 12192002"/>
              <a:gd name="connsiteY95" fmla="*/ 1110203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44187 w 12192002"/>
              <a:gd name="connsiteY93" fmla="*/ 1047864 h 2122526"/>
              <a:gd name="connsiteX94" fmla="*/ 11874735 w 12192002"/>
              <a:gd name="connsiteY94" fmla="*/ 1132363 h 2122526"/>
              <a:gd name="connsiteX95" fmla="*/ 11925839 w 12192002"/>
              <a:gd name="connsiteY95" fmla="*/ 1110203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44187 w 12192002"/>
              <a:gd name="connsiteY93" fmla="*/ 1047864 h 2122526"/>
              <a:gd name="connsiteX94" fmla="*/ 11894613 w 12192002"/>
              <a:gd name="connsiteY94" fmla="*/ 1148265 h 2122526"/>
              <a:gd name="connsiteX95" fmla="*/ 11925839 w 12192002"/>
              <a:gd name="connsiteY95" fmla="*/ 1110203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44187 w 12192002"/>
              <a:gd name="connsiteY93" fmla="*/ 1047864 h 2122526"/>
              <a:gd name="connsiteX94" fmla="*/ 11894613 w 12192002"/>
              <a:gd name="connsiteY94" fmla="*/ 1148265 h 2122526"/>
              <a:gd name="connsiteX95" fmla="*/ 11917888 w 12192002"/>
              <a:gd name="connsiteY95" fmla="*/ 1126105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44187 w 12192002"/>
              <a:gd name="connsiteY93" fmla="*/ 1047864 h 2122526"/>
              <a:gd name="connsiteX94" fmla="*/ 11894613 w 12192002"/>
              <a:gd name="connsiteY94" fmla="*/ 1148265 h 2122526"/>
              <a:gd name="connsiteX95" fmla="*/ 11917888 w 12192002"/>
              <a:gd name="connsiteY95" fmla="*/ 1126105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44187 w 12192002"/>
              <a:gd name="connsiteY93" fmla="*/ 1047864 h 2122526"/>
              <a:gd name="connsiteX94" fmla="*/ 11894613 w 12192002"/>
              <a:gd name="connsiteY94" fmla="*/ 1148265 h 2122526"/>
              <a:gd name="connsiteX95" fmla="*/ 11917888 w 12192002"/>
              <a:gd name="connsiteY95" fmla="*/ 1126105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12382 w 12192002"/>
              <a:gd name="connsiteY93" fmla="*/ 1047864 h 2122526"/>
              <a:gd name="connsiteX94" fmla="*/ 11894613 w 12192002"/>
              <a:gd name="connsiteY94" fmla="*/ 1148265 h 2122526"/>
              <a:gd name="connsiteX95" fmla="*/ 11917888 w 12192002"/>
              <a:gd name="connsiteY95" fmla="*/ 1126105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12382 w 12192002"/>
              <a:gd name="connsiteY93" fmla="*/ 1047864 h 2122526"/>
              <a:gd name="connsiteX94" fmla="*/ 11849233 w 12192002"/>
              <a:gd name="connsiteY94" fmla="*/ 1103857 h 2122526"/>
              <a:gd name="connsiteX95" fmla="*/ 11917888 w 12192002"/>
              <a:gd name="connsiteY95" fmla="*/ 1126105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12382 w 12192002"/>
              <a:gd name="connsiteY93" fmla="*/ 1047864 h 2122526"/>
              <a:gd name="connsiteX94" fmla="*/ 11849233 w 12192002"/>
              <a:gd name="connsiteY94" fmla="*/ 1103857 h 2122526"/>
              <a:gd name="connsiteX95" fmla="*/ 11931502 w 12192002"/>
              <a:gd name="connsiteY95" fmla="*/ 1091564 h 2122526"/>
              <a:gd name="connsiteX96" fmla="*/ 12080164 w 12192002"/>
              <a:gd name="connsiteY96" fmla="*/ 1090885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12382 w 12192002"/>
              <a:gd name="connsiteY93" fmla="*/ 1047864 h 2122526"/>
              <a:gd name="connsiteX94" fmla="*/ 11849233 w 12192002"/>
              <a:gd name="connsiteY94" fmla="*/ 1103857 h 2122526"/>
              <a:gd name="connsiteX95" fmla="*/ 11931502 w 12192002"/>
              <a:gd name="connsiteY95" fmla="*/ 1091564 h 2122526"/>
              <a:gd name="connsiteX96" fmla="*/ 12052936 w 12192002"/>
              <a:gd name="connsiteY96" fmla="*/ 1076082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585369 w 12192002"/>
              <a:gd name="connsiteY92" fmla="*/ 1004898 h 2122526"/>
              <a:gd name="connsiteX93" fmla="*/ 11712382 w 12192002"/>
              <a:gd name="connsiteY93" fmla="*/ 1047864 h 2122526"/>
              <a:gd name="connsiteX94" fmla="*/ 11876461 w 12192002"/>
              <a:gd name="connsiteY94" fmla="*/ 1079184 h 2122526"/>
              <a:gd name="connsiteX95" fmla="*/ 11931502 w 12192002"/>
              <a:gd name="connsiteY95" fmla="*/ 1091564 h 2122526"/>
              <a:gd name="connsiteX96" fmla="*/ 12052936 w 12192002"/>
              <a:gd name="connsiteY96" fmla="*/ 1076082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630749 w 12192002"/>
              <a:gd name="connsiteY92" fmla="*/ 990095 h 2122526"/>
              <a:gd name="connsiteX93" fmla="*/ 11712382 w 12192002"/>
              <a:gd name="connsiteY93" fmla="*/ 1047864 h 2122526"/>
              <a:gd name="connsiteX94" fmla="*/ 11876461 w 12192002"/>
              <a:gd name="connsiteY94" fmla="*/ 1079184 h 2122526"/>
              <a:gd name="connsiteX95" fmla="*/ 11931502 w 12192002"/>
              <a:gd name="connsiteY95" fmla="*/ 1091564 h 2122526"/>
              <a:gd name="connsiteX96" fmla="*/ 12052936 w 12192002"/>
              <a:gd name="connsiteY96" fmla="*/ 1076082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15813 w 12192002"/>
              <a:gd name="connsiteY182" fmla="*/ 181068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630749 w 12192002"/>
              <a:gd name="connsiteY92" fmla="*/ 990095 h 2122526"/>
              <a:gd name="connsiteX93" fmla="*/ 11712382 w 12192002"/>
              <a:gd name="connsiteY93" fmla="*/ 1047864 h 2122526"/>
              <a:gd name="connsiteX94" fmla="*/ 11876461 w 12192002"/>
              <a:gd name="connsiteY94" fmla="*/ 1079184 h 2122526"/>
              <a:gd name="connsiteX95" fmla="*/ 11931502 w 12192002"/>
              <a:gd name="connsiteY95" fmla="*/ 1091564 h 2122526"/>
              <a:gd name="connsiteX96" fmla="*/ 12052936 w 12192002"/>
              <a:gd name="connsiteY96" fmla="*/ 1076082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28542 w 12192002"/>
              <a:gd name="connsiteY181" fmla="*/ 191719 h 2122526"/>
              <a:gd name="connsiteX182" fmla="*/ 4524889 w 12192002"/>
              <a:gd name="connsiteY182" fmla="*/ 176134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630749 w 12192002"/>
              <a:gd name="connsiteY92" fmla="*/ 990095 h 2122526"/>
              <a:gd name="connsiteX93" fmla="*/ 11712382 w 12192002"/>
              <a:gd name="connsiteY93" fmla="*/ 1047864 h 2122526"/>
              <a:gd name="connsiteX94" fmla="*/ 11876461 w 12192002"/>
              <a:gd name="connsiteY94" fmla="*/ 1079184 h 2122526"/>
              <a:gd name="connsiteX95" fmla="*/ 11931502 w 12192002"/>
              <a:gd name="connsiteY95" fmla="*/ 1091564 h 2122526"/>
              <a:gd name="connsiteX96" fmla="*/ 12052936 w 12192002"/>
              <a:gd name="connsiteY96" fmla="*/ 1076082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62875 w 12192002"/>
              <a:gd name="connsiteY180" fmla="*/ 193065 h 2122526"/>
              <a:gd name="connsiteX181" fmla="*/ 4442156 w 12192002"/>
              <a:gd name="connsiteY181" fmla="*/ 167047 h 2122526"/>
              <a:gd name="connsiteX182" fmla="*/ 4524889 w 12192002"/>
              <a:gd name="connsiteY182" fmla="*/ 176134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8918 w 12192002"/>
              <a:gd name="connsiteY1" fmla="*/ 1023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630749 w 12192002"/>
              <a:gd name="connsiteY92" fmla="*/ 990095 h 2122526"/>
              <a:gd name="connsiteX93" fmla="*/ 11712382 w 12192002"/>
              <a:gd name="connsiteY93" fmla="*/ 1047864 h 2122526"/>
              <a:gd name="connsiteX94" fmla="*/ 11876461 w 12192002"/>
              <a:gd name="connsiteY94" fmla="*/ 1079184 h 2122526"/>
              <a:gd name="connsiteX95" fmla="*/ 11931502 w 12192002"/>
              <a:gd name="connsiteY95" fmla="*/ 1091564 h 2122526"/>
              <a:gd name="connsiteX96" fmla="*/ 12052936 w 12192002"/>
              <a:gd name="connsiteY96" fmla="*/ 1076082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76488 w 12192002"/>
              <a:gd name="connsiteY180" fmla="*/ 168393 h 2122526"/>
              <a:gd name="connsiteX181" fmla="*/ 4442156 w 12192002"/>
              <a:gd name="connsiteY181" fmla="*/ 167047 h 2122526"/>
              <a:gd name="connsiteX182" fmla="*/ 4524889 w 12192002"/>
              <a:gd name="connsiteY182" fmla="*/ 176134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26960 w 12192002"/>
              <a:gd name="connsiteY0" fmla="*/ 0 h 2122526"/>
              <a:gd name="connsiteX1" fmla="*/ 5754380 w 12192002"/>
              <a:gd name="connsiteY1" fmla="*/ 15827 h 2122526"/>
              <a:gd name="connsiteX2" fmla="*/ 5957375 w 12192002"/>
              <a:gd name="connsiteY2" fmla="*/ 16715 h 2122526"/>
              <a:gd name="connsiteX3" fmla="*/ 6010090 w 12192002"/>
              <a:gd name="connsiteY3" fmla="*/ 20359 h 2122526"/>
              <a:gd name="connsiteX4" fmla="*/ 6041282 w 12192002"/>
              <a:gd name="connsiteY4" fmla="*/ 15266 h 2122526"/>
              <a:gd name="connsiteX5" fmla="*/ 6048637 w 12192002"/>
              <a:gd name="connsiteY5" fmla="*/ 6917 h 2122526"/>
              <a:gd name="connsiteX6" fmla="*/ 6068529 w 12192002"/>
              <a:gd name="connsiteY6" fmla="*/ 7600 h 2122526"/>
              <a:gd name="connsiteX7" fmla="*/ 6073847 w 12192002"/>
              <a:gd name="connsiteY7" fmla="*/ 6063 h 2122526"/>
              <a:gd name="connsiteX8" fmla="*/ 6168673 w 12192002"/>
              <a:gd name="connsiteY8" fmla="*/ 26525 h 2122526"/>
              <a:gd name="connsiteX9" fmla="*/ 6317559 w 12192002"/>
              <a:gd name="connsiteY9" fmla="*/ 28612 h 2122526"/>
              <a:gd name="connsiteX10" fmla="*/ 6549454 w 12192002"/>
              <a:gd name="connsiteY10" fmla="*/ 75412 h 2122526"/>
              <a:gd name="connsiteX11" fmla="*/ 6708221 w 12192002"/>
              <a:gd name="connsiteY11" fmla="*/ 104188 h 2122526"/>
              <a:gd name="connsiteX12" fmla="*/ 6904145 w 12192002"/>
              <a:gd name="connsiteY12" fmla="*/ 132143 h 2122526"/>
              <a:gd name="connsiteX13" fmla="*/ 7018495 w 12192002"/>
              <a:gd name="connsiteY13" fmla="*/ 161649 h 2122526"/>
              <a:gd name="connsiteX14" fmla="*/ 7096987 w 12192002"/>
              <a:gd name="connsiteY14" fmla="*/ 161275 h 2122526"/>
              <a:gd name="connsiteX15" fmla="*/ 7170807 w 12192002"/>
              <a:gd name="connsiteY15" fmla="*/ 173503 h 2122526"/>
              <a:gd name="connsiteX16" fmla="*/ 7197003 w 12192002"/>
              <a:gd name="connsiteY16" fmla="*/ 178151 h 2122526"/>
              <a:gd name="connsiteX17" fmla="*/ 7201101 w 12192002"/>
              <a:gd name="connsiteY17" fmla="*/ 183509 h 2122526"/>
              <a:gd name="connsiteX18" fmla="*/ 7218559 w 12192002"/>
              <a:gd name="connsiteY18" fmla="*/ 188059 h 2122526"/>
              <a:gd name="connsiteX19" fmla="*/ 7310852 w 12192002"/>
              <a:gd name="connsiteY19" fmla="*/ 213308 h 2122526"/>
              <a:gd name="connsiteX20" fmla="*/ 7312179 w 12192002"/>
              <a:gd name="connsiteY20" fmla="*/ 211866 h 2122526"/>
              <a:gd name="connsiteX21" fmla="*/ 7405390 w 12192002"/>
              <a:gd name="connsiteY21" fmla="*/ 202271 h 2122526"/>
              <a:gd name="connsiteX22" fmla="*/ 7495794 w 12192002"/>
              <a:gd name="connsiteY22" fmla="*/ 194166 h 2122526"/>
              <a:gd name="connsiteX23" fmla="*/ 7507039 w 12192002"/>
              <a:gd name="connsiteY23" fmla="*/ 196118 h 2122526"/>
              <a:gd name="connsiteX24" fmla="*/ 7507411 w 12192002"/>
              <a:gd name="connsiteY24" fmla="*/ 195791 h 2122526"/>
              <a:gd name="connsiteX25" fmla="*/ 7519570 w 12192002"/>
              <a:gd name="connsiteY25" fmla="*/ 197126 h 2122526"/>
              <a:gd name="connsiteX26" fmla="*/ 7527542 w 12192002"/>
              <a:gd name="connsiteY26" fmla="*/ 199679 h 2122526"/>
              <a:gd name="connsiteX27" fmla="*/ 7614346 w 12192002"/>
              <a:gd name="connsiteY27" fmla="*/ 205507 h 2122526"/>
              <a:gd name="connsiteX28" fmla="*/ 7718744 w 12192002"/>
              <a:gd name="connsiteY28" fmla="*/ 202036 h 2122526"/>
              <a:gd name="connsiteX29" fmla="*/ 7905407 w 12192002"/>
              <a:gd name="connsiteY29" fmla="*/ 227751 h 2122526"/>
              <a:gd name="connsiteX30" fmla="*/ 8090271 w 12192002"/>
              <a:gd name="connsiteY30" fmla="*/ 269724 h 2122526"/>
              <a:gd name="connsiteX31" fmla="*/ 8245834 w 12192002"/>
              <a:gd name="connsiteY31" fmla="*/ 315885 h 2122526"/>
              <a:gd name="connsiteX32" fmla="*/ 8252033 w 12192002"/>
              <a:gd name="connsiteY32" fmla="*/ 328877 h 2122526"/>
              <a:gd name="connsiteX33" fmla="*/ 8263376 w 12192002"/>
              <a:gd name="connsiteY33" fmla="*/ 338720 h 2122526"/>
              <a:gd name="connsiteX34" fmla="*/ 8266075 w 12192002"/>
              <a:gd name="connsiteY34" fmla="*/ 338490 h 2122526"/>
              <a:gd name="connsiteX35" fmla="*/ 8283149 w 12192002"/>
              <a:gd name="connsiteY35" fmla="*/ 345665 h 2122526"/>
              <a:gd name="connsiteX36" fmla="*/ 8284276 w 12192002"/>
              <a:gd name="connsiteY36" fmla="*/ 350108 h 2122526"/>
              <a:gd name="connsiteX37" fmla="*/ 8295173 w 12192002"/>
              <a:gd name="connsiteY37" fmla="*/ 355931 h 2122526"/>
              <a:gd name="connsiteX38" fmla="*/ 8314432 w 12192002"/>
              <a:gd name="connsiteY38" fmla="*/ 369826 h 2122526"/>
              <a:gd name="connsiteX39" fmla="*/ 8320104 w 12192002"/>
              <a:gd name="connsiteY39" fmla="*/ 370152 h 2122526"/>
              <a:gd name="connsiteX40" fmla="*/ 8352372 w 12192002"/>
              <a:gd name="connsiteY40" fmla="*/ 387570 h 2122526"/>
              <a:gd name="connsiteX41" fmla="*/ 8353799 w 12192002"/>
              <a:gd name="connsiteY41" fmla="*/ 386730 h 2122526"/>
              <a:gd name="connsiteX42" fmla="*/ 8367182 w 12192002"/>
              <a:gd name="connsiteY42" fmla="*/ 386924 h 2122526"/>
              <a:gd name="connsiteX43" fmla="*/ 8490249 w 12192002"/>
              <a:gd name="connsiteY43" fmla="*/ 400966 h 2122526"/>
              <a:gd name="connsiteX44" fmla="*/ 8497594 w 12192002"/>
              <a:gd name="connsiteY44" fmla="*/ 404016 h 2122526"/>
              <a:gd name="connsiteX45" fmla="*/ 8497968 w 12192002"/>
              <a:gd name="connsiteY45" fmla="*/ 403837 h 2122526"/>
              <a:gd name="connsiteX46" fmla="*/ 8506167 w 12192002"/>
              <a:gd name="connsiteY46" fmla="*/ 406575 h 2122526"/>
              <a:gd name="connsiteX47" fmla="*/ 8510983 w 12192002"/>
              <a:gd name="connsiteY47" fmla="*/ 409576 h 2122526"/>
              <a:gd name="connsiteX48" fmla="*/ 8525230 w 12192002"/>
              <a:gd name="connsiteY48" fmla="*/ 415491 h 2122526"/>
              <a:gd name="connsiteX49" fmla="*/ 8596071 w 12192002"/>
              <a:gd name="connsiteY49" fmla="*/ 400649 h 2122526"/>
              <a:gd name="connsiteX50" fmla="*/ 8707847 w 12192002"/>
              <a:gd name="connsiteY50" fmla="*/ 409221 h 2122526"/>
              <a:gd name="connsiteX51" fmla="*/ 8752444 w 12192002"/>
              <a:gd name="connsiteY51" fmla="*/ 411322 h 2122526"/>
              <a:gd name="connsiteX52" fmla="*/ 8928988 w 12192002"/>
              <a:gd name="connsiteY52" fmla="*/ 430554 h 2122526"/>
              <a:gd name="connsiteX53" fmla="*/ 8963048 w 12192002"/>
              <a:gd name="connsiteY53" fmla="*/ 427366 h 2122526"/>
              <a:gd name="connsiteX54" fmla="*/ 8968011 w 12192002"/>
              <a:gd name="connsiteY54" fmla="*/ 425141 h 2122526"/>
              <a:gd name="connsiteX55" fmla="*/ 8974337 w 12192002"/>
              <a:gd name="connsiteY55" fmla="*/ 424441 h 2122526"/>
              <a:gd name="connsiteX56" fmla="*/ 8990394 w 12192002"/>
              <a:gd name="connsiteY56" fmla="*/ 427667 h 2122526"/>
              <a:gd name="connsiteX57" fmla="*/ 8996232 w 12192002"/>
              <a:gd name="connsiteY57" fmla="*/ 429728 h 2122526"/>
              <a:gd name="connsiteX58" fmla="*/ 9005201 w 12192002"/>
              <a:gd name="connsiteY58" fmla="*/ 430939 h 2122526"/>
              <a:gd name="connsiteX59" fmla="*/ 9005486 w 12192002"/>
              <a:gd name="connsiteY59" fmla="*/ 430699 h 2122526"/>
              <a:gd name="connsiteX60" fmla="*/ 9053453 w 12192002"/>
              <a:gd name="connsiteY60" fmla="*/ 433984 h 2122526"/>
              <a:gd name="connsiteX61" fmla="*/ 9113812 w 12192002"/>
              <a:gd name="connsiteY61" fmla="*/ 425670 h 2122526"/>
              <a:gd name="connsiteX62" fmla="*/ 9137318 w 12192002"/>
              <a:gd name="connsiteY62" fmla="*/ 424304 h 2122526"/>
              <a:gd name="connsiteX63" fmla="*/ 9150210 w 12192002"/>
              <a:gd name="connsiteY63" fmla="*/ 422135 h 2122526"/>
              <a:gd name="connsiteX64" fmla="*/ 9151232 w 12192002"/>
              <a:gd name="connsiteY64" fmla="*/ 421070 h 2122526"/>
              <a:gd name="connsiteX65" fmla="*/ 9189246 w 12192002"/>
              <a:gd name="connsiteY65" fmla="*/ 432272 h 2122526"/>
              <a:gd name="connsiteX66" fmla="*/ 9194810 w 12192002"/>
              <a:gd name="connsiteY66" fmla="*/ 441511 h 2122526"/>
              <a:gd name="connsiteX67" fmla="*/ 9231370 w 12192002"/>
              <a:gd name="connsiteY67" fmla="*/ 451590 h 2122526"/>
              <a:gd name="connsiteX68" fmla="*/ 9343052 w 12192002"/>
              <a:gd name="connsiteY68" fmla="*/ 503495 h 2122526"/>
              <a:gd name="connsiteX69" fmla="*/ 9584507 w 12192002"/>
              <a:gd name="connsiteY69" fmla="*/ 549197 h 2122526"/>
              <a:gd name="connsiteX70" fmla="*/ 9728309 w 12192002"/>
              <a:gd name="connsiteY70" fmla="*/ 560617 h 2122526"/>
              <a:gd name="connsiteX71" fmla="*/ 9847792 w 12192002"/>
              <a:gd name="connsiteY71" fmla="*/ 580824 h 2122526"/>
              <a:gd name="connsiteX72" fmla="*/ 9960019 w 12192002"/>
              <a:gd name="connsiteY72" fmla="*/ 587592 h 2122526"/>
              <a:gd name="connsiteX73" fmla="*/ 10039240 w 12192002"/>
              <a:gd name="connsiteY73" fmla="*/ 603107 h 2122526"/>
              <a:gd name="connsiteX74" fmla="*/ 10082169 w 12192002"/>
              <a:gd name="connsiteY74" fmla="*/ 601443 h 2122526"/>
              <a:gd name="connsiteX75" fmla="*/ 10126500 w 12192002"/>
              <a:gd name="connsiteY75" fmla="*/ 603538 h 2122526"/>
              <a:gd name="connsiteX76" fmla="*/ 10261101 w 12192002"/>
              <a:gd name="connsiteY76" fmla="*/ 615053 h 2122526"/>
              <a:gd name="connsiteX77" fmla="*/ 10336855 w 12192002"/>
              <a:gd name="connsiteY77" fmla="*/ 624804 h 2122526"/>
              <a:gd name="connsiteX78" fmla="*/ 10383868 w 12192002"/>
              <a:gd name="connsiteY78" fmla="*/ 625415 h 2122526"/>
              <a:gd name="connsiteX79" fmla="*/ 10445984 w 12192002"/>
              <a:gd name="connsiteY79" fmla="*/ 629262 h 2122526"/>
              <a:gd name="connsiteX80" fmla="*/ 10519280 w 12192002"/>
              <a:gd name="connsiteY80" fmla="*/ 631320 h 2122526"/>
              <a:gd name="connsiteX81" fmla="*/ 10644619 w 12192002"/>
              <a:gd name="connsiteY81" fmla="*/ 651566 h 2122526"/>
              <a:gd name="connsiteX82" fmla="*/ 10857724 w 12192002"/>
              <a:gd name="connsiteY82" fmla="*/ 712684 h 2122526"/>
              <a:gd name="connsiteX83" fmla="*/ 10951063 w 12192002"/>
              <a:gd name="connsiteY83" fmla="*/ 725767 h 2122526"/>
              <a:gd name="connsiteX84" fmla="*/ 11030956 w 12192002"/>
              <a:gd name="connsiteY84" fmla="*/ 721011 h 2122526"/>
              <a:gd name="connsiteX85" fmla="*/ 11085938 w 12192002"/>
              <a:gd name="connsiteY85" fmla="*/ 723892 h 2122526"/>
              <a:gd name="connsiteX86" fmla="*/ 11143411 w 12192002"/>
              <a:gd name="connsiteY86" fmla="*/ 733141 h 2122526"/>
              <a:gd name="connsiteX87" fmla="*/ 11195087 w 12192002"/>
              <a:gd name="connsiteY87" fmla="*/ 732494 h 2122526"/>
              <a:gd name="connsiteX88" fmla="*/ 11273972 w 12192002"/>
              <a:gd name="connsiteY88" fmla="*/ 753513 h 2122526"/>
              <a:gd name="connsiteX89" fmla="*/ 11369715 w 12192002"/>
              <a:gd name="connsiteY89" fmla="*/ 813181 h 2122526"/>
              <a:gd name="connsiteX90" fmla="*/ 11462695 w 12192002"/>
              <a:gd name="connsiteY90" fmla="*/ 874654 h 2122526"/>
              <a:gd name="connsiteX91" fmla="*/ 11516473 w 12192002"/>
              <a:gd name="connsiteY91" fmla="*/ 928206 h 2122526"/>
              <a:gd name="connsiteX92" fmla="*/ 11630749 w 12192002"/>
              <a:gd name="connsiteY92" fmla="*/ 990095 h 2122526"/>
              <a:gd name="connsiteX93" fmla="*/ 11712382 w 12192002"/>
              <a:gd name="connsiteY93" fmla="*/ 1047864 h 2122526"/>
              <a:gd name="connsiteX94" fmla="*/ 11876461 w 12192002"/>
              <a:gd name="connsiteY94" fmla="*/ 1079184 h 2122526"/>
              <a:gd name="connsiteX95" fmla="*/ 11931502 w 12192002"/>
              <a:gd name="connsiteY95" fmla="*/ 1091564 h 2122526"/>
              <a:gd name="connsiteX96" fmla="*/ 12052936 w 12192002"/>
              <a:gd name="connsiteY96" fmla="*/ 1076082 h 2122526"/>
              <a:gd name="connsiteX97" fmla="*/ 12140863 w 12192002"/>
              <a:gd name="connsiteY97" fmla="*/ 1035036 h 2122526"/>
              <a:gd name="connsiteX98" fmla="*/ 12192002 w 12192002"/>
              <a:gd name="connsiteY98" fmla="*/ 1015838 h 2122526"/>
              <a:gd name="connsiteX99" fmla="*/ 12192002 w 12192002"/>
              <a:gd name="connsiteY99" fmla="*/ 1955549 h 2122526"/>
              <a:gd name="connsiteX100" fmla="*/ 12192000 w 12192002"/>
              <a:gd name="connsiteY100" fmla="*/ 1955549 h 2122526"/>
              <a:gd name="connsiteX101" fmla="*/ 12192000 w 12192002"/>
              <a:gd name="connsiteY101" fmla="*/ 2122526 h 2122526"/>
              <a:gd name="connsiteX102" fmla="*/ 0 w 12192002"/>
              <a:gd name="connsiteY102" fmla="*/ 2122526 h 2122526"/>
              <a:gd name="connsiteX103" fmla="*/ 0 w 12192002"/>
              <a:gd name="connsiteY103" fmla="*/ 1348327 h 2122526"/>
              <a:gd name="connsiteX104" fmla="*/ 2 w 12192002"/>
              <a:gd name="connsiteY104" fmla="*/ 1348327 h 2122526"/>
              <a:gd name="connsiteX105" fmla="*/ 2 w 12192002"/>
              <a:gd name="connsiteY105" fmla="*/ 592017 h 2122526"/>
              <a:gd name="connsiteX106" fmla="*/ 15526 w 12192002"/>
              <a:gd name="connsiteY106" fmla="*/ 586548 h 2122526"/>
              <a:gd name="connsiteX107" fmla="*/ 118381 w 12192002"/>
              <a:gd name="connsiteY107" fmla="*/ 583692 h 2122526"/>
              <a:gd name="connsiteX108" fmla="*/ 292435 w 12192002"/>
              <a:gd name="connsiteY108" fmla="*/ 531887 h 2122526"/>
              <a:gd name="connsiteX109" fmla="*/ 404015 w 12192002"/>
              <a:gd name="connsiteY109" fmla="*/ 511191 h 2122526"/>
              <a:gd name="connsiteX110" fmla="*/ 445099 w 12192002"/>
              <a:gd name="connsiteY110" fmla="*/ 505368 h 2122526"/>
              <a:gd name="connsiteX111" fmla="*/ 571717 w 12192002"/>
              <a:gd name="connsiteY111" fmla="*/ 467338 h 2122526"/>
              <a:gd name="connsiteX112" fmla="*/ 578535 w 12192002"/>
              <a:gd name="connsiteY112" fmla="*/ 467527 h 2122526"/>
              <a:gd name="connsiteX113" fmla="*/ 596792 w 12192002"/>
              <a:gd name="connsiteY113" fmla="*/ 464875 h 2122526"/>
              <a:gd name="connsiteX114" fmla="*/ 708875 w 12192002"/>
              <a:gd name="connsiteY114" fmla="*/ 422017 h 2122526"/>
              <a:gd name="connsiteX115" fmla="*/ 719742 w 12192002"/>
              <a:gd name="connsiteY115" fmla="*/ 416340 h 2122526"/>
              <a:gd name="connsiteX116" fmla="*/ 720047 w 12192002"/>
              <a:gd name="connsiteY116" fmla="*/ 415078 h 2122526"/>
              <a:gd name="connsiteX117" fmla="*/ 763053 w 12192002"/>
              <a:gd name="connsiteY117" fmla="*/ 414307 h 2122526"/>
              <a:gd name="connsiteX118" fmla="*/ 767901 w 12192002"/>
              <a:gd name="connsiteY118" fmla="*/ 412086 h 2122526"/>
              <a:gd name="connsiteX119" fmla="*/ 797041 w 12192002"/>
              <a:gd name="connsiteY119" fmla="*/ 414293 h 2122526"/>
              <a:gd name="connsiteX120" fmla="*/ 811506 w 12192002"/>
              <a:gd name="connsiteY120" fmla="*/ 413988 h 2122526"/>
              <a:gd name="connsiteX121" fmla="*/ 816809 w 12192002"/>
              <a:gd name="connsiteY121" fmla="*/ 416882 h 2122526"/>
              <a:gd name="connsiteX122" fmla="*/ 837540 w 12192002"/>
              <a:gd name="connsiteY122" fmla="*/ 414918 h 2122526"/>
              <a:gd name="connsiteX123" fmla="*/ 858269 w 12192002"/>
              <a:gd name="connsiteY123" fmla="*/ 416131 h 2122526"/>
              <a:gd name="connsiteX124" fmla="*/ 948732 w 12192002"/>
              <a:gd name="connsiteY124" fmla="*/ 404293 h 2122526"/>
              <a:gd name="connsiteX125" fmla="*/ 1149979 w 12192002"/>
              <a:gd name="connsiteY125" fmla="*/ 406698 h 2122526"/>
              <a:gd name="connsiteX126" fmla="*/ 1496110 w 12192002"/>
              <a:gd name="connsiteY126" fmla="*/ 357263 h 2122526"/>
              <a:gd name="connsiteX127" fmla="*/ 1608669 w 12192002"/>
              <a:gd name="connsiteY127" fmla="*/ 331673 h 2122526"/>
              <a:gd name="connsiteX128" fmla="*/ 1675071 w 12192002"/>
              <a:gd name="connsiteY128" fmla="*/ 324776 h 2122526"/>
              <a:gd name="connsiteX129" fmla="*/ 1738204 w 12192002"/>
              <a:gd name="connsiteY129" fmla="*/ 308427 h 2122526"/>
              <a:gd name="connsiteX130" fmla="*/ 1786655 w 12192002"/>
              <a:gd name="connsiteY130" fmla="*/ 303376 h 2122526"/>
              <a:gd name="connsiteX131" fmla="*/ 1873080 w 12192002"/>
              <a:gd name="connsiteY131" fmla="*/ 330998 h 2122526"/>
              <a:gd name="connsiteX132" fmla="*/ 1921650 w 12192002"/>
              <a:gd name="connsiteY132" fmla="*/ 332593 h 2122526"/>
              <a:gd name="connsiteX133" fmla="*/ 1928172 w 12192002"/>
              <a:gd name="connsiteY133" fmla="*/ 327762 h 2122526"/>
              <a:gd name="connsiteX134" fmla="*/ 1997356 w 12192002"/>
              <a:gd name="connsiteY134" fmla="*/ 349707 h 2122526"/>
              <a:gd name="connsiteX135" fmla="*/ 2094665 w 12192002"/>
              <a:gd name="connsiteY135" fmla="*/ 341687 h 2122526"/>
              <a:gd name="connsiteX136" fmla="*/ 2208578 w 12192002"/>
              <a:gd name="connsiteY136" fmla="*/ 324976 h 2122526"/>
              <a:gd name="connsiteX137" fmla="*/ 2315112 w 12192002"/>
              <a:gd name="connsiteY137" fmla="*/ 319743 h 2122526"/>
              <a:gd name="connsiteX138" fmla="*/ 2443255 w 12192002"/>
              <a:gd name="connsiteY138" fmla="*/ 328210 h 2122526"/>
              <a:gd name="connsiteX139" fmla="*/ 2568028 w 12192002"/>
              <a:gd name="connsiteY139" fmla="*/ 342111 h 2122526"/>
              <a:gd name="connsiteX140" fmla="*/ 2646527 w 12192002"/>
              <a:gd name="connsiteY140" fmla="*/ 315870 h 2122526"/>
              <a:gd name="connsiteX141" fmla="*/ 2781569 w 12192002"/>
              <a:gd name="connsiteY141" fmla="*/ 326406 h 2122526"/>
              <a:gd name="connsiteX142" fmla="*/ 3030291 w 12192002"/>
              <a:gd name="connsiteY142" fmla="*/ 348227 h 2122526"/>
              <a:gd name="connsiteX143" fmla="*/ 3142556 w 12192002"/>
              <a:gd name="connsiteY143" fmla="*/ 350870 h 2122526"/>
              <a:gd name="connsiteX144" fmla="*/ 3262356 w 12192002"/>
              <a:gd name="connsiteY144" fmla="*/ 358645 h 2122526"/>
              <a:gd name="connsiteX145" fmla="*/ 3341698 w 12192002"/>
              <a:gd name="connsiteY145" fmla="*/ 364522 h 2122526"/>
              <a:gd name="connsiteX146" fmla="*/ 3344026 w 12192002"/>
              <a:gd name="connsiteY146" fmla="*/ 363547 h 2122526"/>
              <a:gd name="connsiteX147" fmla="*/ 3363888 w 12192002"/>
              <a:gd name="connsiteY147" fmla="*/ 365229 h 2122526"/>
              <a:gd name="connsiteX148" fmla="*/ 3400728 w 12192002"/>
              <a:gd name="connsiteY148" fmla="*/ 382181 h 2122526"/>
              <a:gd name="connsiteX149" fmla="*/ 3473223 w 12192002"/>
              <a:gd name="connsiteY149" fmla="*/ 370133 h 2122526"/>
              <a:gd name="connsiteX150" fmla="*/ 3536135 w 12192002"/>
              <a:gd name="connsiteY150" fmla="*/ 366472 h 2122526"/>
              <a:gd name="connsiteX151" fmla="*/ 3585978 w 12192002"/>
              <a:gd name="connsiteY151" fmla="*/ 356773 h 2122526"/>
              <a:gd name="connsiteX152" fmla="*/ 3594501 w 12192002"/>
              <a:gd name="connsiteY152" fmla="*/ 357463 h 2122526"/>
              <a:gd name="connsiteX153" fmla="*/ 3594736 w 12192002"/>
              <a:gd name="connsiteY153" fmla="*/ 357194 h 2122526"/>
              <a:gd name="connsiteX154" fmla="*/ 3603855 w 12192002"/>
              <a:gd name="connsiteY154" fmla="*/ 357358 h 2122526"/>
              <a:gd name="connsiteX155" fmla="*/ 3610035 w 12192002"/>
              <a:gd name="connsiteY155" fmla="*/ 358720 h 2122526"/>
              <a:gd name="connsiteX156" fmla="*/ 3682513 w 12192002"/>
              <a:gd name="connsiteY156" fmla="*/ 326449 h 2122526"/>
              <a:gd name="connsiteX157" fmla="*/ 3789760 w 12192002"/>
              <a:gd name="connsiteY157" fmla="*/ 302526 h 2122526"/>
              <a:gd name="connsiteX158" fmla="*/ 3897275 w 12192002"/>
              <a:gd name="connsiteY158" fmla="*/ 282288 h 2122526"/>
              <a:gd name="connsiteX159" fmla="*/ 3936846 w 12192002"/>
              <a:gd name="connsiteY159" fmla="*/ 276633 h 2122526"/>
              <a:gd name="connsiteX160" fmla="*/ 4004538 w 12192002"/>
              <a:gd name="connsiteY160" fmla="*/ 259176 h 2122526"/>
              <a:gd name="connsiteX161" fmla="*/ 4033778 w 12192002"/>
              <a:gd name="connsiteY161" fmla="*/ 246608 h 2122526"/>
              <a:gd name="connsiteX162" fmla="*/ 4035363 w 12192002"/>
              <a:gd name="connsiteY162" fmla="*/ 246843 h 2122526"/>
              <a:gd name="connsiteX163" fmla="*/ 4036996 w 12192002"/>
              <a:gd name="connsiteY163" fmla="*/ 243176 h 2122526"/>
              <a:gd name="connsiteX164" fmla="*/ 4042364 w 12192002"/>
              <a:gd name="connsiteY164" fmla="*/ 240742 h 2122526"/>
              <a:gd name="connsiteX165" fmla="*/ 4058954 w 12192002"/>
              <a:gd name="connsiteY165" fmla="*/ 239121 h 2122526"/>
              <a:gd name="connsiteX166" fmla="*/ 4065510 w 12192002"/>
              <a:gd name="connsiteY166" fmla="*/ 239339 h 2122526"/>
              <a:gd name="connsiteX167" fmla="*/ 4074427 w 12192002"/>
              <a:gd name="connsiteY167" fmla="*/ 237895 h 2122526"/>
              <a:gd name="connsiteX168" fmla="*/ 4074546 w 12192002"/>
              <a:gd name="connsiteY168" fmla="*/ 237596 h 2122526"/>
              <a:gd name="connsiteX169" fmla="*/ 4083097 w 12192002"/>
              <a:gd name="connsiteY169" fmla="*/ 236761 h 2122526"/>
              <a:gd name="connsiteX170" fmla="*/ 4142745 w 12192002"/>
              <a:gd name="connsiteY170" fmla="*/ 210228 h 2122526"/>
              <a:gd name="connsiteX171" fmla="*/ 4191248 w 12192002"/>
              <a:gd name="connsiteY171" fmla="*/ 194363 h 2122526"/>
              <a:gd name="connsiteX172" fmla="*/ 4201744 w 12192002"/>
              <a:gd name="connsiteY172" fmla="*/ 188729 h 2122526"/>
              <a:gd name="connsiteX173" fmla="*/ 4202048 w 12192002"/>
              <a:gd name="connsiteY173" fmla="*/ 187470 h 2122526"/>
              <a:gd name="connsiteX174" fmla="*/ 4248116 w 12192002"/>
              <a:gd name="connsiteY174" fmla="*/ 184675 h 2122526"/>
              <a:gd name="connsiteX175" fmla="*/ 4276141 w 12192002"/>
              <a:gd name="connsiteY175" fmla="*/ 186999 h 2122526"/>
              <a:gd name="connsiteX176" fmla="*/ 4290062 w 12192002"/>
              <a:gd name="connsiteY176" fmla="*/ 186753 h 2122526"/>
              <a:gd name="connsiteX177" fmla="*/ 4295143 w 12192002"/>
              <a:gd name="connsiteY177" fmla="*/ 189670 h 2122526"/>
              <a:gd name="connsiteX178" fmla="*/ 4315108 w 12192002"/>
              <a:gd name="connsiteY178" fmla="*/ 187791 h 2122526"/>
              <a:gd name="connsiteX179" fmla="*/ 4316965 w 12192002"/>
              <a:gd name="connsiteY179" fmla="*/ 186450 h 2122526"/>
              <a:gd name="connsiteX180" fmla="*/ 4376488 w 12192002"/>
              <a:gd name="connsiteY180" fmla="*/ 168393 h 2122526"/>
              <a:gd name="connsiteX181" fmla="*/ 4442156 w 12192002"/>
              <a:gd name="connsiteY181" fmla="*/ 167047 h 2122526"/>
              <a:gd name="connsiteX182" fmla="*/ 4524889 w 12192002"/>
              <a:gd name="connsiteY182" fmla="*/ 176134 h 2122526"/>
              <a:gd name="connsiteX183" fmla="*/ 4715526 w 12192002"/>
              <a:gd name="connsiteY183" fmla="*/ 171166 h 2122526"/>
              <a:gd name="connsiteX184" fmla="*/ 4762447 w 12192002"/>
              <a:gd name="connsiteY184" fmla="*/ 162678 h 2122526"/>
              <a:gd name="connsiteX185" fmla="*/ 4840439 w 12192002"/>
              <a:gd name="connsiteY185" fmla="*/ 134910 h 2122526"/>
              <a:gd name="connsiteX186" fmla="*/ 5011513 w 12192002"/>
              <a:gd name="connsiteY186" fmla="*/ 110893 h 2122526"/>
              <a:gd name="connsiteX187" fmla="*/ 5065790 w 12192002"/>
              <a:gd name="connsiteY187" fmla="*/ 94512 h 2122526"/>
              <a:gd name="connsiteX188" fmla="*/ 5121659 w 12192002"/>
              <a:gd name="connsiteY188" fmla="*/ 101083 h 2122526"/>
              <a:gd name="connsiteX189" fmla="*/ 5139595 w 12192002"/>
              <a:gd name="connsiteY189" fmla="*/ 90230 h 2122526"/>
              <a:gd name="connsiteX190" fmla="*/ 5142598 w 12192002"/>
              <a:gd name="connsiteY190" fmla="*/ 88129 h 2122526"/>
              <a:gd name="connsiteX191" fmla="*/ 5156554 w 12192002"/>
              <a:gd name="connsiteY191" fmla="*/ 84729 h 2122526"/>
              <a:gd name="connsiteX192" fmla="*/ 5174660 w 12192002"/>
              <a:gd name="connsiteY192" fmla="*/ 77506 h 2122526"/>
              <a:gd name="connsiteX193" fmla="*/ 5222961 w 12192002"/>
              <a:gd name="connsiteY193" fmla="*/ 74516 h 2122526"/>
              <a:gd name="connsiteX194" fmla="*/ 5261763 w 12192002"/>
              <a:gd name="connsiteY194" fmla="*/ 63392 h 2122526"/>
              <a:gd name="connsiteX195" fmla="*/ 5381667 w 12192002"/>
              <a:gd name="connsiteY195" fmla="*/ 42975 h 2122526"/>
              <a:gd name="connsiteX196" fmla="*/ 5432760 w 12192002"/>
              <a:gd name="connsiteY196" fmla="*/ 25273 h 2122526"/>
              <a:gd name="connsiteX197" fmla="*/ 5470905 w 12192002"/>
              <a:gd name="connsiteY197" fmla="*/ 14020 h 2122526"/>
              <a:gd name="connsiteX198" fmla="*/ 5626960 w 12192002"/>
              <a:gd name="connsiteY198" fmla="*/ 0 h 2122526"/>
              <a:gd name="connsiteX0" fmla="*/ 5608808 w 12192002"/>
              <a:gd name="connsiteY0" fmla="*/ 13675 h 2116463"/>
              <a:gd name="connsiteX1" fmla="*/ 5754380 w 12192002"/>
              <a:gd name="connsiteY1" fmla="*/ 9764 h 2116463"/>
              <a:gd name="connsiteX2" fmla="*/ 5957375 w 12192002"/>
              <a:gd name="connsiteY2" fmla="*/ 10652 h 2116463"/>
              <a:gd name="connsiteX3" fmla="*/ 6010090 w 12192002"/>
              <a:gd name="connsiteY3" fmla="*/ 14296 h 2116463"/>
              <a:gd name="connsiteX4" fmla="*/ 6041282 w 12192002"/>
              <a:gd name="connsiteY4" fmla="*/ 9203 h 2116463"/>
              <a:gd name="connsiteX5" fmla="*/ 6048637 w 12192002"/>
              <a:gd name="connsiteY5" fmla="*/ 854 h 2116463"/>
              <a:gd name="connsiteX6" fmla="*/ 6068529 w 12192002"/>
              <a:gd name="connsiteY6" fmla="*/ 1537 h 2116463"/>
              <a:gd name="connsiteX7" fmla="*/ 6073847 w 12192002"/>
              <a:gd name="connsiteY7" fmla="*/ 0 h 2116463"/>
              <a:gd name="connsiteX8" fmla="*/ 6168673 w 12192002"/>
              <a:gd name="connsiteY8" fmla="*/ 20462 h 2116463"/>
              <a:gd name="connsiteX9" fmla="*/ 6317559 w 12192002"/>
              <a:gd name="connsiteY9" fmla="*/ 22549 h 2116463"/>
              <a:gd name="connsiteX10" fmla="*/ 6549454 w 12192002"/>
              <a:gd name="connsiteY10" fmla="*/ 69349 h 2116463"/>
              <a:gd name="connsiteX11" fmla="*/ 6708221 w 12192002"/>
              <a:gd name="connsiteY11" fmla="*/ 98125 h 2116463"/>
              <a:gd name="connsiteX12" fmla="*/ 6904145 w 12192002"/>
              <a:gd name="connsiteY12" fmla="*/ 126080 h 2116463"/>
              <a:gd name="connsiteX13" fmla="*/ 7018495 w 12192002"/>
              <a:gd name="connsiteY13" fmla="*/ 155586 h 2116463"/>
              <a:gd name="connsiteX14" fmla="*/ 7096987 w 12192002"/>
              <a:gd name="connsiteY14" fmla="*/ 155212 h 2116463"/>
              <a:gd name="connsiteX15" fmla="*/ 7170807 w 12192002"/>
              <a:gd name="connsiteY15" fmla="*/ 167440 h 2116463"/>
              <a:gd name="connsiteX16" fmla="*/ 7197003 w 12192002"/>
              <a:gd name="connsiteY16" fmla="*/ 172088 h 2116463"/>
              <a:gd name="connsiteX17" fmla="*/ 7201101 w 12192002"/>
              <a:gd name="connsiteY17" fmla="*/ 177446 h 2116463"/>
              <a:gd name="connsiteX18" fmla="*/ 7218559 w 12192002"/>
              <a:gd name="connsiteY18" fmla="*/ 181996 h 2116463"/>
              <a:gd name="connsiteX19" fmla="*/ 7310852 w 12192002"/>
              <a:gd name="connsiteY19" fmla="*/ 207245 h 2116463"/>
              <a:gd name="connsiteX20" fmla="*/ 7312179 w 12192002"/>
              <a:gd name="connsiteY20" fmla="*/ 205803 h 2116463"/>
              <a:gd name="connsiteX21" fmla="*/ 7405390 w 12192002"/>
              <a:gd name="connsiteY21" fmla="*/ 196208 h 2116463"/>
              <a:gd name="connsiteX22" fmla="*/ 7495794 w 12192002"/>
              <a:gd name="connsiteY22" fmla="*/ 188103 h 2116463"/>
              <a:gd name="connsiteX23" fmla="*/ 7507039 w 12192002"/>
              <a:gd name="connsiteY23" fmla="*/ 190055 h 2116463"/>
              <a:gd name="connsiteX24" fmla="*/ 7507411 w 12192002"/>
              <a:gd name="connsiteY24" fmla="*/ 189728 h 2116463"/>
              <a:gd name="connsiteX25" fmla="*/ 7519570 w 12192002"/>
              <a:gd name="connsiteY25" fmla="*/ 191063 h 2116463"/>
              <a:gd name="connsiteX26" fmla="*/ 7527542 w 12192002"/>
              <a:gd name="connsiteY26" fmla="*/ 193616 h 2116463"/>
              <a:gd name="connsiteX27" fmla="*/ 7614346 w 12192002"/>
              <a:gd name="connsiteY27" fmla="*/ 199444 h 2116463"/>
              <a:gd name="connsiteX28" fmla="*/ 7718744 w 12192002"/>
              <a:gd name="connsiteY28" fmla="*/ 195973 h 2116463"/>
              <a:gd name="connsiteX29" fmla="*/ 7905407 w 12192002"/>
              <a:gd name="connsiteY29" fmla="*/ 221688 h 2116463"/>
              <a:gd name="connsiteX30" fmla="*/ 8090271 w 12192002"/>
              <a:gd name="connsiteY30" fmla="*/ 263661 h 2116463"/>
              <a:gd name="connsiteX31" fmla="*/ 8245834 w 12192002"/>
              <a:gd name="connsiteY31" fmla="*/ 309822 h 2116463"/>
              <a:gd name="connsiteX32" fmla="*/ 8252033 w 12192002"/>
              <a:gd name="connsiteY32" fmla="*/ 322814 h 2116463"/>
              <a:gd name="connsiteX33" fmla="*/ 8263376 w 12192002"/>
              <a:gd name="connsiteY33" fmla="*/ 332657 h 2116463"/>
              <a:gd name="connsiteX34" fmla="*/ 8266075 w 12192002"/>
              <a:gd name="connsiteY34" fmla="*/ 332427 h 2116463"/>
              <a:gd name="connsiteX35" fmla="*/ 8283149 w 12192002"/>
              <a:gd name="connsiteY35" fmla="*/ 339602 h 2116463"/>
              <a:gd name="connsiteX36" fmla="*/ 8284276 w 12192002"/>
              <a:gd name="connsiteY36" fmla="*/ 344045 h 2116463"/>
              <a:gd name="connsiteX37" fmla="*/ 8295173 w 12192002"/>
              <a:gd name="connsiteY37" fmla="*/ 349868 h 2116463"/>
              <a:gd name="connsiteX38" fmla="*/ 8314432 w 12192002"/>
              <a:gd name="connsiteY38" fmla="*/ 363763 h 2116463"/>
              <a:gd name="connsiteX39" fmla="*/ 8320104 w 12192002"/>
              <a:gd name="connsiteY39" fmla="*/ 364089 h 2116463"/>
              <a:gd name="connsiteX40" fmla="*/ 8352372 w 12192002"/>
              <a:gd name="connsiteY40" fmla="*/ 381507 h 2116463"/>
              <a:gd name="connsiteX41" fmla="*/ 8353799 w 12192002"/>
              <a:gd name="connsiteY41" fmla="*/ 380667 h 2116463"/>
              <a:gd name="connsiteX42" fmla="*/ 8367182 w 12192002"/>
              <a:gd name="connsiteY42" fmla="*/ 380861 h 2116463"/>
              <a:gd name="connsiteX43" fmla="*/ 8490249 w 12192002"/>
              <a:gd name="connsiteY43" fmla="*/ 394903 h 2116463"/>
              <a:gd name="connsiteX44" fmla="*/ 8497594 w 12192002"/>
              <a:gd name="connsiteY44" fmla="*/ 397953 h 2116463"/>
              <a:gd name="connsiteX45" fmla="*/ 8497968 w 12192002"/>
              <a:gd name="connsiteY45" fmla="*/ 397774 h 2116463"/>
              <a:gd name="connsiteX46" fmla="*/ 8506167 w 12192002"/>
              <a:gd name="connsiteY46" fmla="*/ 400512 h 2116463"/>
              <a:gd name="connsiteX47" fmla="*/ 8510983 w 12192002"/>
              <a:gd name="connsiteY47" fmla="*/ 403513 h 2116463"/>
              <a:gd name="connsiteX48" fmla="*/ 8525230 w 12192002"/>
              <a:gd name="connsiteY48" fmla="*/ 409428 h 2116463"/>
              <a:gd name="connsiteX49" fmla="*/ 8596071 w 12192002"/>
              <a:gd name="connsiteY49" fmla="*/ 394586 h 2116463"/>
              <a:gd name="connsiteX50" fmla="*/ 8707847 w 12192002"/>
              <a:gd name="connsiteY50" fmla="*/ 403158 h 2116463"/>
              <a:gd name="connsiteX51" fmla="*/ 8752444 w 12192002"/>
              <a:gd name="connsiteY51" fmla="*/ 405259 h 2116463"/>
              <a:gd name="connsiteX52" fmla="*/ 8928988 w 12192002"/>
              <a:gd name="connsiteY52" fmla="*/ 424491 h 2116463"/>
              <a:gd name="connsiteX53" fmla="*/ 8963048 w 12192002"/>
              <a:gd name="connsiteY53" fmla="*/ 421303 h 2116463"/>
              <a:gd name="connsiteX54" fmla="*/ 8968011 w 12192002"/>
              <a:gd name="connsiteY54" fmla="*/ 419078 h 2116463"/>
              <a:gd name="connsiteX55" fmla="*/ 8974337 w 12192002"/>
              <a:gd name="connsiteY55" fmla="*/ 418378 h 2116463"/>
              <a:gd name="connsiteX56" fmla="*/ 8990394 w 12192002"/>
              <a:gd name="connsiteY56" fmla="*/ 421604 h 2116463"/>
              <a:gd name="connsiteX57" fmla="*/ 8996232 w 12192002"/>
              <a:gd name="connsiteY57" fmla="*/ 423665 h 2116463"/>
              <a:gd name="connsiteX58" fmla="*/ 9005201 w 12192002"/>
              <a:gd name="connsiteY58" fmla="*/ 424876 h 2116463"/>
              <a:gd name="connsiteX59" fmla="*/ 9005486 w 12192002"/>
              <a:gd name="connsiteY59" fmla="*/ 424636 h 2116463"/>
              <a:gd name="connsiteX60" fmla="*/ 9053453 w 12192002"/>
              <a:gd name="connsiteY60" fmla="*/ 427921 h 2116463"/>
              <a:gd name="connsiteX61" fmla="*/ 9113812 w 12192002"/>
              <a:gd name="connsiteY61" fmla="*/ 419607 h 2116463"/>
              <a:gd name="connsiteX62" fmla="*/ 9137318 w 12192002"/>
              <a:gd name="connsiteY62" fmla="*/ 418241 h 2116463"/>
              <a:gd name="connsiteX63" fmla="*/ 9150210 w 12192002"/>
              <a:gd name="connsiteY63" fmla="*/ 416072 h 2116463"/>
              <a:gd name="connsiteX64" fmla="*/ 9151232 w 12192002"/>
              <a:gd name="connsiteY64" fmla="*/ 415007 h 2116463"/>
              <a:gd name="connsiteX65" fmla="*/ 9189246 w 12192002"/>
              <a:gd name="connsiteY65" fmla="*/ 426209 h 2116463"/>
              <a:gd name="connsiteX66" fmla="*/ 9194810 w 12192002"/>
              <a:gd name="connsiteY66" fmla="*/ 435448 h 2116463"/>
              <a:gd name="connsiteX67" fmla="*/ 9231370 w 12192002"/>
              <a:gd name="connsiteY67" fmla="*/ 445527 h 2116463"/>
              <a:gd name="connsiteX68" fmla="*/ 9343052 w 12192002"/>
              <a:gd name="connsiteY68" fmla="*/ 497432 h 2116463"/>
              <a:gd name="connsiteX69" fmla="*/ 9584507 w 12192002"/>
              <a:gd name="connsiteY69" fmla="*/ 543134 h 2116463"/>
              <a:gd name="connsiteX70" fmla="*/ 9728309 w 12192002"/>
              <a:gd name="connsiteY70" fmla="*/ 554554 h 2116463"/>
              <a:gd name="connsiteX71" fmla="*/ 9847792 w 12192002"/>
              <a:gd name="connsiteY71" fmla="*/ 574761 h 2116463"/>
              <a:gd name="connsiteX72" fmla="*/ 9960019 w 12192002"/>
              <a:gd name="connsiteY72" fmla="*/ 581529 h 2116463"/>
              <a:gd name="connsiteX73" fmla="*/ 10039240 w 12192002"/>
              <a:gd name="connsiteY73" fmla="*/ 597044 h 2116463"/>
              <a:gd name="connsiteX74" fmla="*/ 10082169 w 12192002"/>
              <a:gd name="connsiteY74" fmla="*/ 595380 h 2116463"/>
              <a:gd name="connsiteX75" fmla="*/ 10126500 w 12192002"/>
              <a:gd name="connsiteY75" fmla="*/ 597475 h 2116463"/>
              <a:gd name="connsiteX76" fmla="*/ 10261101 w 12192002"/>
              <a:gd name="connsiteY76" fmla="*/ 608990 h 2116463"/>
              <a:gd name="connsiteX77" fmla="*/ 10336855 w 12192002"/>
              <a:gd name="connsiteY77" fmla="*/ 618741 h 2116463"/>
              <a:gd name="connsiteX78" fmla="*/ 10383868 w 12192002"/>
              <a:gd name="connsiteY78" fmla="*/ 619352 h 2116463"/>
              <a:gd name="connsiteX79" fmla="*/ 10445984 w 12192002"/>
              <a:gd name="connsiteY79" fmla="*/ 623199 h 2116463"/>
              <a:gd name="connsiteX80" fmla="*/ 10519280 w 12192002"/>
              <a:gd name="connsiteY80" fmla="*/ 625257 h 2116463"/>
              <a:gd name="connsiteX81" fmla="*/ 10644619 w 12192002"/>
              <a:gd name="connsiteY81" fmla="*/ 645503 h 2116463"/>
              <a:gd name="connsiteX82" fmla="*/ 10857724 w 12192002"/>
              <a:gd name="connsiteY82" fmla="*/ 706621 h 2116463"/>
              <a:gd name="connsiteX83" fmla="*/ 10951063 w 12192002"/>
              <a:gd name="connsiteY83" fmla="*/ 719704 h 2116463"/>
              <a:gd name="connsiteX84" fmla="*/ 11030956 w 12192002"/>
              <a:gd name="connsiteY84" fmla="*/ 714948 h 2116463"/>
              <a:gd name="connsiteX85" fmla="*/ 11085938 w 12192002"/>
              <a:gd name="connsiteY85" fmla="*/ 717829 h 2116463"/>
              <a:gd name="connsiteX86" fmla="*/ 11143411 w 12192002"/>
              <a:gd name="connsiteY86" fmla="*/ 727078 h 2116463"/>
              <a:gd name="connsiteX87" fmla="*/ 11195087 w 12192002"/>
              <a:gd name="connsiteY87" fmla="*/ 726431 h 2116463"/>
              <a:gd name="connsiteX88" fmla="*/ 11273972 w 12192002"/>
              <a:gd name="connsiteY88" fmla="*/ 747450 h 2116463"/>
              <a:gd name="connsiteX89" fmla="*/ 11369715 w 12192002"/>
              <a:gd name="connsiteY89" fmla="*/ 807118 h 2116463"/>
              <a:gd name="connsiteX90" fmla="*/ 11462695 w 12192002"/>
              <a:gd name="connsiteY90" fmla="*/ 868591 h 2116463"/>
              <a:gd name="connsiteX91" fmla="*/ 11516473 w 12192002"/>
              <a:gd name="connsiteY91" fmla="*/ 922143 h 2116463"/>
              <a:gd name="connsiteX92" fmla="*/ 11630749 w 12192002"/>
              <a:gd name="connsiteY92" fmla="*/ 984032 h 2116463"/>
              <a:gd name="connsiteX93" fmla="*/ 11712382 w 12192002"/>
              <a:gd name="connsiteY93" fmla="*/ 1041801 h 2116463"/>
              <a:gd name="connsiteX94" fmla="*/ 11876461 w 12192002"/>
              <a:gd name="connsiteY94" fmla="*/ 1073121 h 2116463"/>
              <a:gd name="connsiteX95" fmla="*/ 11931502 w 12192002"/>
              <a:gd name="connsiteY95" fmla="*/ 1085501 h 2116463"/>
              <a:gd name="connsiteX96" fmla="*/ 12052936 w 12192002"/>
              <a:gd name="connsiteY96" fmla="*/ 1070019 h 2116463"/>
              <a:gd name="connsiteX97" fmla="*/ 12140863 w 12192002"/>
              <a:gd name="connsiteY97" fmla="*/ 1028973 h 2116463"/>
              <a:gd name="connsiteX98" fmla="*/ 12192002 w 12192002"/>
              <a:gd name="connsiteY98" fmla="*/ 1009775 h 2116463"/>
              <a:gd name="connsiteX99" fmla="*/ 12192002 w 12192002"/>
              <a:gd name="connsiteY99" fmla="*/ 1949486 h 2116463"/>
              <a:gd name="connsiteX100" fmla="*/ 12192000 w 12192002"/>
              <a:gd name="connsiteY100" fmla="*/ 1949486 h 2116463"/>
              <a:gd name="connsiteX101" fmla="*/ 12192000 w 12192002"/>
              <a:gd name="connsiteY101" fmla="*/ 2116463 h 2116463"/>
              <a:gd name="connsiteX102" fmla="*/ 0 w 12192002"/>
              <a:gd name="connsiteY102" fmla="*/ 2116463 h 2116463"/>
              <a:gd name="connsiteX103" fmla="*/ 0 w 12192002"/>
              <a:gd name="connsiteY103" fmla="*/ 1342264 h 2116463"/>
              <a:gd name="connsiteX104" fmla="*/ 2 w 12192002"/>
              <a:gd name="connsiteY104" fmla="*/ 1342264 h 2116463"/>
              <a:gd name="connsiteX105" fmla="*/ 2 w 12192002"/>
              <a:gd name="connsiteY105" fmla="*/ 585954 h 2116463"/>
              <a:gd name="connsiteX106" fmla="*/ 15526 w 12192002"/>
              <a:gd name="connsiteY106" fmla="*/ 580485 h 2116463"/>
              <a:gd name="connsiteX107" fmla="*/ 118381 w 12192002"/>
              <a:gd name="connsiteY107" fmla="*/ 577629 h 2116463"/>
              <a:gd name="connsiteX108" fmla="*/ 292435 w 12192002"/>
              <a:gd name="connsiteY108" fmla="*/ 525824 h 2116463"/>
              <a:gd name="connsiteX109" fmla="*/ 404015 w 12192002"/>
              <a:gd name="connsiteY109" fmla="*/ 505128 h 2116463"/>
              <a:gd name="connsiteX110" fmla="*/ 445099 w 12192002"/>
              <a:gd name="connsiteY110" fmla="*/ 499305 h 2116463"/>
              <a:gd name="connsiteX111" fmla="*/ 571717 w 12192002"/>
              <a:gd name="connsiteY111" fmla="*/ 461275 h 2116463"/>
              <a:gd name="connsiteX112" fmla="*/ 578535 w 12192002"/>
              <a:gd name="connsiteY112" fmla="*/ 461464 h 2116463"/>
              <a:gd name="connsiteX113" fmla="*/ 596792 w 12192002"/>
              <a:gd name="connsiteY113" fmla="*/ 458812 h 2116463"/>
              <a:gd name="connsiteX114" fmla="*/ 708875 w 12192002"/>
              <a:gd name="connsiteY114" fmla="*/ 415954 h 2116463"/>
              <a:gd name="connsiteX115" fmla="*/ 719742 w 12192002"/>
              <a:gd name="connsiteY115" fmla="*/ 410277 h 2116463"/>
              <a:gd name="connsiteX116" fmla="*/ 720047 w 12192002"/>
              <a:gd name="connsiteY116" fmla="*/ 409015 h 2116463"/>
              <a:gd name="connsiteX117" fmla="*/ 763053 w 12192002"/>
              <a:gd name="connsiteY117" fmla="*/ 408244 h 2116463"/>
              <a:gd name="connsiteX118" fmla="*/ 767901 w 12192002"/>
              <a:gd name="connsiteY118" fmla="*/ 406023 h 2116463"/>
              <a:gd name="connsiteX119" fmla="*/ 797041 w 12192002"/>
              <a:gd name="connsiteY119" fmla="*/ 408230 h 2116463"/>
              <a:gd name="connsiteX120" fmla="*/ 811506 w 12192002"/>
              <a:gd name="connsiteY120" fmla="*/ 407925 h 2116463"/>
              <a:gd name="connsiteX121" fmla="*/ 816809 w 12192002"/>
              <a:gd name="connsiteY121" fmla="*/ 410819 h 2116463"/>
              <a:gd name="connsiteX122" fmla="*/ 837540 w 12192002"/>
              <a:gd name="connsiteY122" fmla="*/ 408855 h 2116463"/>
              <a:gd name="connsiteX123" fmla="*/ 858269 w 12192002"/>
              <a:gd name="connsiteY123" fmla="*/ 410068 h 2116463"/>
              <a:gd name="connsiteX124" fmla="*/ 948732 w 12192002"/>
              <a:gd name="connsiteY124" fmla="*/ 398230 h 2116463"/>
              <a:gd name="connsiteX125" fmla="*/ 1149979 w 12192002"/>
              <a:gd name="connsiteY125" fmla="*/ 400635 h 2116463"/>
              <a:gd name="connsiteX126" fmla="*/ 1496110 w 12192002"/>
              <a:gd name="connsiteY126" fmla="*/ 351200 h 2116463"/>
              <a:gd name="connsiteX127" fmla="*/ 1608669 w 12192002"/>
              <a:gd name="connsiteY127" fmla="*/ 325610 h 2116463"/>
              <a:gd name="connsiteX128" fmla="*/ 1675071 w 12192002"/>
              <a:gd name="connsiteY128" fmla="*/ 318713 h 2116463"/>
              <a:gd name="connsiteX129" fmla="*/ 1738204 w 12192002"/>
              <a:gd name="connsiteY129" fmla="*/ 302364 h 2116463"/>
              <a:gd name="connsiteX130" fmla="*/ 1786655 w 12192002"/>
              <a:gd name="connsiteY130" fmla="*/ 297313 h 2116463"/>
              <a:gd name="connsiteX131" fmla="*/ 1873080 w 12192002"/>
              <a:gd name="connsiteY131" fmla="*/ 324935 h 2116463"/>
              <a:gd name="connsiteX132" fmla="*/ 1921650 w 12192002"/>
              <a:gd name="connsiteY132" fmla="*/ 326530 h 2116463"/>
              <a:gd name="connsiteX133" fmla="*/ 1928172 w 12192002"/>
              <a:gd name="connsiteY133" fmla="*/ 321699 h 2116463"/>
              <a:gd name="connsiteX134" fmla="*/ 1997356 w 12192002"/>
              <a:gd name="connsiteY134" fmla="*/ 343644 h 2116463"/>
              <a:gd name="connsiteX135" fmla="*/ 2094665 w 12192002"/>
              <a:gd name="connsiteY135" fmla="*/ 335624 h 2116463"/>
              <a:gd name="connsiteX136" fmla="*/ 2208578 w 12192002"/>
              <a:gd name="connsiteY136" fmla="*/ 318913 h 2116463"/>
              <a:gd name="connsiteX137" fmla="*/ 2315112 w 12192002"/>
              <a:gd name="connsiteY137" fmla="*/ 313680 h 2116463"/>
              <a:gd name="connsiteX138" fmla="*/ 2443255 w 12192002"/>
              <a:gd name="connsiteY138" fmla="*/ 322147 h 2116463"/>
              <a:gd name="connsiteX139" fmla="*/ 2568028 w 12192002"/>
              <a:gd name="connsiteY139" fmla="*/ 336048 h 2116463"/>
              <a:gd name="connsiteX140" fmla="*/ 2646527 w 12192002"/>
              <a:gd name="connsiteY140" fmla="*/ 309807 h 2116463"/>
              <a:gd name="connsiteX141" fmla="*/ 2781569 w 12192002"/>
              <a:gd name="connsiteY141" fmla="*/ 320343 h 2116463"/>
              <a:gd name="connsiteX142" fmla="*/ 3030291 w 12192002"/>
              <a:gd name="connsiteY142" fmla="*/ 342164 h 2116463"/>
              <a:gd name="connsiteX143" fmla="*/ 3142556 w 12192002"/>
              <a:gd name="connsiteY143" fmla="*/ 344807 h 2116463"/>
              <a:gd name="connsiteX144" fmla="*/ 3262356 w 12192002"/>
              <a:gd name="connsiteY144" fmla="*/ 352582 h 2116463"/>
              <a:gd name="connsiteX145" fmla="*/ 3341698 w 12192002"/>
              <a:gd name="connsiteY145" fmla="*/ 358459 h 2116463"/>
              <a:gd name="connsiteX146" fmla="*/ 3344026 w 12192002"/>
              <a:gd name="connsiteY146" fmla="*/ 357484 h 2116463"/>
              <a:gd name="connsiteX147" fmla="*/ 3363888 w 12192002"/>
              <a:gd name="connsiteY147" fmla="*/ 359166 h 2116463"/>
              <a:gd name="connsiteX148" fmla="*/ 3400728 w 12192002"/>
              <a:gd name="connsiteY148" fmla="*/ 376118 h 2116463"/>
              <a:gd name="connsiteX149" fmla="*/ 3473223 w 12192002"/>
              <a:gd name="connsiteY149" fmla="*/ 364070 h 2116463"/>
              <a:gd name="connsiteX150" fmla="*/ 3536135 w 12192002"/>
              <a:gd name="connsiteY150" fmla="*/ 360409 h 2116463"/>
              <a:gd name="connsiteX151" fmla="*/ 3585978 w 12192002"/>
              <a:gd name="connsiteY151" fmla="*/ 350710 h 2116463"/>
              <a:gd name="connsiteX152" fmla="*/ 3594501 w 12192002"/>
              <a:gd name="connsiteY152" fmla="*/ 351400 h 2116463"/>
              <a:gd name="connsiteX153" fmla="*/ 3594736 w 12192002"/>
              <a:gd name="connsiteY153" fmla="*/ 351131 h 2116463"/>
              <a:gd name="connsiteX154" fmla="*/ 3603855 w 12192002"/>
              <a:gd name="connsiteY154" fmla="*/ 351295 h 2116463"/>
              <a:gd name="connsiteX155" fmla="*/ 3610035 w 12192002"/>
              <a:gd name="connsiteY155" fmla="*/ 352657 h 2116463"/>
              <a:gd name="connsiteX156" fmla="*/ 3682513 w 12192002"/>
              <a:gd name="connsiteY156" fmla="*/ 320386 h 2116463"/>
              <a:gd name="connsiteX157" fmla="*/ 3789760 w 12192002"/>
              <a:gd name="connsiteY157" fmla="*/ 296463 h 2116463"/>
              <a:gd name="connsiteX158" fmla="*/ 3897275 w 12192002"/>
              <a:gd name="connsiteY158" fmla="*/ 276225 h 2116463"/>
              <a:gd name="connsiteX159" fmla="*/ 3936846 w 12192002"/>
              <a:gd name="connsiteY159" fmla="*/ 270570 h 2116463"/>
              <a:gd name="connsiteX160" fmla="*/ 4004538 w 12192002"/>
              <a:gd name="connsiteY160" fmla="*/ 253113 h 2116463"/>
              <a:gd name="connsiteX161" fmla="*/ 4033778 w 12192002"/>
              <a:gd name="connsiteY161" fmla="*/ 240545 h 2116463"/>
              <a:gd name="connsiteX162" fmla="*/ 4035363 w 12192002"/>
              <a:gd name="connsiteY162" fmla="*/ 240780 h 2116463"/>
              <a:gd name="connsiteX163" fmla="*/ 4036996 w 12192002"/>
              <a:gd name="connsiteY163" fmla="*/ 237113 h 2116463"/>
              <a:gd name="connsiteX164" fmla="*/ 4042364 w 12192002"/>
              <a:gd name="connsiteY164" fmla="*/ 234679 h 2116463"/>
              <a:gd name="connsiteX165" fmla="*/ 4058954 w 12192002"/>
              <a:gd name="connsiteY165" fmla="*/ 233058 h 2116463"/>
              <a:gd name="connsiteX166" fmla="*/ 4065510 w 12192002"/>
              <a:gd name="connsiteY166" fmla="*/ 233276 h 2116463"/>
              <a:gd name="connsiteX167" fmla="*/ 4074427 w 12192002"/>
              <a:gd name="connsiteY167" fmla="*/ 231832 h 2116463"/>
              <a:gd name="connsiteX168" fmla="*/ 4074546 w 12192002"/>
              <a:gd name="connsiteY168" fmla="*/ 231533 h 2116463"/>
              <a:gd name="connsiteX169" fmla="*/ 4083097 w 12192002"/>
              <a:gd name="connsiteY169" fmla="*/ 230698 h 2116463"/>
              <a:gd name="connsiteX170" fmla="*/ 4142745 w 12192002"/>
              <a:gd name="connsiteY170" fmla="*/ 204165 h 2116463"/>
              <a:gd name="connsiteX171" fmla="*/ 4191248 w 12192002"/>
              <a:gd name="connsiteY171" fmla="*/ 188300 h 2116463"/>
              <a:gd name="connsiteX172" fmla="*/ 4201744 w 12192002"/>
              <a:gd name="connsiteY172" fmla="*/ 182666 h 2116463"/>
              <a:gd name="connsiteX173" fmla="*/ 4202048 w 12192002"/>
              <a:gd name="connsiteY173" fmla="*/ 181407 h 2116463"/>
              <a:gd name="connsiteX174" fmla="*/ 4248116 w 12192002"/>
              <a:gd name="connsiteY174" fmla="*/ 178612 h 2116463"/>
              <a:gd name="connsiteX175" fmla="*/ 4276141 w 12192002"/>
              <a:gd name="connsiteY175" fmla="*/ 180936 h 2116463"/>
              <a:gd name="connsiteX176" fmla="*/ 4290062 w 12192002"/>
              <a:gd name="connsiteY176" fmla="*/ 180690 h 2116463"/>
              <a:gd name="connsiteX177" fmla="*/ 4295143 w 12192002"/>
              <a:gd name="connsiteY177" fmla="*/ 183607 h 2116463"/>
              <a:gd name="connsiteX178" fmla="*/ 4315108 w 12192002"/>
              <a:gd name="connsiteY178" fmla="*/ 181728 h 2116463"/>
              <a:gd name="connsiteX179" fmla="*/ 4316965 w 12192002"/>
              <a:gd name="connsiteY179" fmla="*/ 180387 h 2116463"/>
              <a:gd name="connsiteX180" fmla="*/ 4376488 w 12192002"/>
              <a:gd name="connsiteY180" fmla="*/ 162330 h 2116463"/>
              <a:gd name="connsiteX181" fmla="*/ 4442156 w 12192002"/>
              <a:gd name="connsiteY181" fmla="*/ 160984 h 2116463"/>
              <a:gd name="connsiteX182" fmla="*/ 4524889 w 12192002"/>
              <a:gd name="connsiteY182" fmla="*/ 170071 h 2116463"/>
              <a:gd name="connsiteX183" fmla="*/ 4715526 w 12192002"/>
              <a:gd name="connsiteY183" fmla="*/ 165103 h 2116463"/>
              <a:gd name="connsiteX184" fmla="*/ 4762447 w 12192002"/>
              <a:gd name="connsiteY184" fmla="*/ 156615 h 2116463"/>
              <a:gd name="connsiteX185" fmla="*/ 4840439 w 12192002"/>
              <a:gd name="connsiteY185" fmla="*/ 128847 h 2116463"/>
              <a:gd name="connsiteX186" fmla="*/ 5011513 w 12192002"/>
              <a:gd name="connsiteY186" fmla="*/ 104830 h 2116463"/>
              <a:gd name="connsiteX187" fmla="*/ 5065790 w 12192002"/>
              <a:gd name="connsiteY187" fmla="*/ 88449 h 2116463"/>
              <a:gd name="connsiteX188" fmla="*/ 5121659 w 12192002"/>
              <a:gd name="connsiteY188" fmla="*/ 95020 h 2116463"/>
              <a:gd name="connsiteX189" fmla="*/ 5139595 w 12192002"/>
              <a:gd name="connsiteY189" fmla="*/ 84167 h 2116463"/>
              <a:gd name="connsiteX190" fmla="*/ 5142598 w 12192002"/>
              <a:gd name="connsiteY190" fmla="*/ 82066 h 2116463"/>
              <a:gd name="connsiteX191" fmla="*/ 5156554 w 12192002"/>
              <a:gd name="connsiteY191" fmla="*/ 78666 h 2116463"/>
              <a:gd name="connsiteX192" fmla="*/ 5174660 w 12192002"/>
              <a:gd name="connsiteY192" fmla="*/ 71443 h 2116463"/>
              <a:gd name="connsiteX193" fmla="*/ 5222961 w 12192002"/>
              <a:gd name="connsiteY193" fmla="*/ 68453 h 2116463"/>
              <a:gd name="connsiteX194" fmla="*/ 5261763 w 12192002"/>
              <a:gd name="connsiteY194" fmla="*/ 57329 h 2116463"/>
              <a:gd name="connsiteX195" fmla="*/ 5381667 w 12192002"/>
              <a:gd name="connsiteY195" fmla="*/ 36912 h 2116463"/>
              <a:gd name="connsiteX196" fmla="*/ 5432760 w 12192002"/>
              <a:gd name="connsiteY196" fmla="*/ 19210 h 2116463"/>
              <a:gd name="connsiteX197" fmla="*/ 5470905 w 12192002"/>
              <a:gd name="connsiteY197" fmla="*/ 7957 h 2116463"/>
              <a:gd name="connsiteX198" fmla="*/ 5608808 w 12192002"/>
              <a:gd name="connsiteY198" fmla="*/ 13675 h 2116463"/>
              <a:gd name="connsiteX0" fmla="*/ 5608808 w 12192002"/>
              <a:gd name="connsiteY0" fmla="*/ 13675 h 2116463"/>
              <a:gd name="connsiteX1" fmla="*/ 5754380 w 12192002"/>
              <a:gd name="connsiteY1" fmla="*/ 9764 h 2116463"/>
              <a:gd name="connsiteX2" fmla="*/ 5957375 w 12192002"/>
              <a:gd name="connsiteY2" fmla="*/ 10652 h 2116463"/>
              <a:gd name="connsiteX3" fmla="*/ 6010090 w 12192002"/>
              <a:gd name="connsiteY3" fmla="*/ 14296 h 2116463"/>
              <a:gd name="connsiteX4" fmla="*/ 6041282 w 12192002"/>
              <a:gd name="connsiteY4" fmla="*/ 9203 h 2116463"/>
              <a:gd name="connsiteX5" fmla="*/ 6048637 w 12192002"/>
              <a:gd name="connsiteY5" fmla="*/ 854 h 2116463"/>
              <a:gd name="connsiteX6" fmla="*/ 6068529 w 12192002"/>
              <a:gd name="connsiteY6" fmla="*/ 1537 h 2116463"/>
              <a:gd name="connsiteX7" fmla="*/ 6073847 w 12192002"/>
              <a:gd name="connsiteY7" fmla="*/ 0 h 2116463"/>
              <a:gd name="connsiteX8" fmla="*/ 6168673 w 12192002"/>
              <a:gd name="connsiteY8" fmla="*/ 20462 h 2116463"/>
              <a:gd name="connsiteX9" fmla="*/ 6317559 w 12192002"/>
              <a:gd name="connsiteY9" fmla="*/ 37352 h 2116463"/>
              <a:gd name="connsiteX10" fmla="*/ 6549454 w 12192002"/>
              <a:gd name="connsiteY10" fmla="*/ 69349 h 2116463"/>
              <a:gd name="connsiteX11" fmla="*/ 6708221 w 12192002"/>
              <a:gd name="connsiteY11" fmla="*/ 98125 h 2116463"/>
              <a:gd name="connsiteX12" fmla="*/ 6904145 w 12192002"/>
              <a:gd name="connsiteY12" fmla="*/ 126080 h 2116463"/>
              <a:gd name="connsiteX13" fmla="*/ 7018495 w 12192002"/>
              <a:gd name="connsiteY13" fmla="*/ 155586 h 2116463"/>
              <a:gd name="connsiteX14" fmla="*/ 7096987 w 12192002"/>
              <a:gd name="connsiteY14" fmla="*/ 155212 h 2116463"/>
              <a:gd name="connsiteX15" fmla="*/ 7170807 w 12192002"/>
              <a:gd name="connsiteY15" fmla="*/ 167440 h 2116463"/>
              <a:gd name="connsiteX16" fmla="*/ 7197003 w 12192002"/>
              <a:gd name="connsiteY16" fmla="*/ 172088 h 2116463"/>
              <a:gd name="connsiteX17" fmla="*/ 7201101 w 12192002"/>
              <a:gd name="connsiteY17" fmla="*/ 177446 h 2116463"/>
              <a:gd name="connsiteX18" fmla="*/ 7218559 w 12192002"/>
              <a:gd name="connsiteY18" fmla="*/ 181996 h 2116463"/>
              <a:gd name="connsiteX19" fmla="*/ 7310852 w 12192002"/>
              <a:gd name="connsiteY19" fmla="*/ 207245 h 2116463"/>
              <a:gd name="connsiteX20" fmla="*/ 7312179 w 12192002"/>
              <a:gd name="connsiteY20" fmla="*/ 205803 h 2116463"/>
              <a:gd name="connsiteX21" fmla="*/ 7405390 w 12192002"/>
              <a:gd name="connsiteY21" fmla="*/ 196208 h 2116463"/>
              <a:gd name="connsiteX22" fmla="*/ 7495794 w 12192002"/>
              <a:gd name="connsiteY22" fmla="*/ 188103 h 2116463"/>
              <a:gd name="connsiteX23" fmla="*/ 7507039 w 12192002"/>
              <a:gd name="connsiteY23" fmla="*/ 190055 h 2116463"/>
              <a:gd name="connsiteX24" fmla="*/ 7507411 w 12192002"/>
              <a:gd name="connsiteY24" fmla="*/ 189728 h 2116463"/>
              <a:gd name="connsiteX25" fmla="*/ 7519570 w 12192002"/>
              <a:gd name="connsiteY25" fmla="*/ 191063 h 2116463"/>
              <a:gd name="connsiteX26" fmla="*/ 7527542 w 12192002"/>
              <a:gd name="connsiteY26" fmla="*/ 193616 h 2116463"/>
              <a:gd name="connsiteX27" fmla="*/ 7614346 w 12192002"/>
              <a:gd name="connsiteY27" fmla="*/ 199444 h 2116463"/>
              <a:gd name="connsiteX28" fmla="*/ 7718744 w 12192002"/>
              <a:gd name="connsiteY28" fmla="*/ 195973 h 2116463"/>
              <a:gd name="connsiteX29" fmla="*/ 7905407 w 12192002"/>
              <a:gd name="connsiteY29" fmla="*/ 221688 h 2116463"/>
              <a:gd name="connsiteX30" fmla="*/ 8090271 w 12192002"/>
              <a:gd name="connsiteY30" fmla="*/ 263661 h 2116463"/>
              <a:gd name="connsiteX31" fmla="*/ 8245834 w 12192002"/>
              <a:gd name="connsiteY31" fmla="*/ 309822 h 2116463"/>
              <a:gd name="connsiteX32" fmla="*/ 8252033 w 12192002"/>
              <a:gd name="connsiteY32" fmla="*/ 322814 h 2116463"/>
              <a:gd name="connsiteX33" fmla="*/ 8263376 w 12192002"/>
              <a:gd name="connsiteY33" fmla="*/ 332657 h 2116463"/>
              <a:gd name="connsiteX34" fmla="*/ 8266075 w 12192002"/>
              <a:gd name="connsiteY34" fmla="*/ 332427 h 2116463"/>
              <a:gd name="connsiteX35" fmla="*/ 8283149 w 12192002"/>
              <a:gd name="connsiteY35" fmla="*/ 339602 h 2116463"/>
              <a:gd name="connsiteX36" fmla="*/ 8284276 w 12192002"/>
              <a:gd name="connsiteY36" fmla="*/ 344045 h 2116463"/>
              <a:gd name="connsiteX37" fmla="*/ 8295173 w 12192002"/>
              <a:gd name="connsiteY37" fmla="*/ 349868 h 2116463"/>
              <a:gd name="connsiteX38" fmla="*/ 8314432 w 12192002"/>
              <a:gd name="connsiteY38" fmla="*/ 363763 h 2116463"/>
              <a:gd name="connsiteX39" fmla="*/ 8320104 w 12192002"/>
              <a:gd name="connsiteY39" fmla="*/ 364089 h 2116463"/>
              <a:gd name="connsiteX40" fmla="*/ 8352372 w 12192002"/>
              <a:gd name="connsiteY40" fmla="*/ 381507 h 2116463"/>
              <a:gd name="connsiteX41" fmla="*/ 8353799 w 12192002"/>
              <a:gd name="connsiteY41" fmla="*/ 380667 h 2116463"/>
              <a:gd name="connsiteX42" fmla="*/ 8367182 w 12192002"/>
              <a:gd name="connsiteY42" fmla="*/ 380861 h 2116463"/>
              <a:gd name="connsiteX43" fmla="*/ 8490249 w 12192002"/>
              <a:gd name="connsiteY43" fmla="*/ 394903 h 2116463"/>
              <a:gd name="connsiteX44" fmla="*/ 8497594 w 12192002"/>
              <a:gd name="connsiteY44" fmla="*/ 397953 h 2116463"/>
              <a:gd name="connsiteX45" fmla="*/ 8497968 w 12192002"/>
              <a:gd name="connsiteY45" fmla="*/ 397774 h 2116463"/>
              <a:gd name="connsiteX46" fmla="*/ 8506167 w 12192002"/>
              <a:gd name="connsiteY46" fmla="*/ 400512 h 2116463"/>
              <a:gd name="connsiteX47" fmla="*/ 8510983 w 12192002"/>
              <a:gd name="connsiteY47" fmla="*/ 403513 h 2116463"/>
              <a:gd name="connsiteX48" fmla="*/ 8525230 w 12192002"/>
              <a:gd name="connsiteY48" fmla="*/ 409428 h 2116463"/>
              <a:gd name="connsiteX49" fmla="*/ 8596071 w 12192002"/>
              <a:gd name="connsiteY49" fmla="*/ 394586 h 2116463"/>
              <a:gd name="connsiteX50" fmla="*/ 8707847 w 12192002"/>
              <a:gd name="connsiteY50" fmla="*/ 403158 h 2116463"/>
              <a:gd name="connsiteX51" fmla="*/ 8752444 w 12192002"/>
              <a:gd name="connsiteY51" fmla="*/ 405259 h 2116463"/>
              <a:gd name="connsiteX52" fmla="*/ 8928988 w 12192002"/>
              <a:gd name="connsiteY52" fmla="*/ 424491 h 2116463"/>
              <a:gd name="connsiteX53" fmla="*/ 8963048 w 12192002"/>
              <a:gd name="connsiteY53" fmla="*/ 421303 h 2116463"/>
              <a:gd name="connsiteX54" fmla="*/ 8968011 w 12192002"/>
              <a:gd name="connsiteY54" fmla="*/ 419078 h 2116463"/>
              <a:gd name="connsiteX55" fmla="*/ 8974337 w 12192002"/>
              <a:gd name="connsiteY55" fmla="*/ 418378 h 2116463"/>
              <a:gd name="connsiteX56" fmla="*/ 8990394 w 12192002"/>
              <a:gd name="connsiteY56" fmla="*/ 421604 h 2116463"/>
              <a:gd name="connsiteX57" fmla="*/ 8996232 w 12192002"/>
              <a:gd name="connsiteY57" fmla="*/ 423665 h 2116463"/>
              <a:gd name="connsiteX58" fmla="*/ 9005201 w 12192002"/>
              <a:gd name="connsiteY58" fmla="*/ 424876 h 2116463"/>
              <a:gd name="connsiteX59" fmla="*/ 9005486 w 12192002"/>
              <a:gd name="connsiteY59" fmla="*/ 424636 h 2116463"/>
              <a:gd name="connsiteX60" fmla="*/ 9053453 w 12192002"/>
              <a:gd name="connsiteY60" fmla="*/ 427921 h 2116463"/>
              <a:gd name="connsiteX61" fmla="*/ 9113812 w 12192002"/>
              <a:gd name="connsiteY61" fmla="*/ 419607 h 2116463"/>
              <a:gd name="connsiteX62" fmla="*/ 9137318 w 12192002"/>
              <a:gd name="connsiteY62" fmla="*/ 418241 h 2116463"/>
              <a:gd name="connsiteX63" fmla="*/ 9150210 w 12192002"/>
              <a:gd name="connsiteY63" fmla="*/ 416072 h 2116463"/>
              <a:gd name="connsiteX64" fmla="*/ 9151232 w 12192002"/>
              <a:gd name="connsiteY64" fmla="*/ 415007 h 2116463"/>
              <a:gd name="connsiteX65" fmla="*/ 9189246 w 12192002"/>
              <a:gd name="connsiteY65" fmla="*/ 426209 h 2116463"/>
              <a:gd name="connsiteX66" fmla="*/ 9194810 w 12192002"/>
              <a:gd name="connsiteY66" fmla="*/ 435448 h 2116463"/>
              <a:gd name="connsiteX67" fmla="*/ 9231370 w 12192002"/>
              <a:gd name="connsiteY67" fmla="*/ 445527 h 2116463"/>
              <a:gd name="connsiteX68" fmla="*/ 9343052 w 12192002"/>
              <a:gd name="connsiteY68" fmla="*/ 497432 h 2116463"/>
              <a:gd name="connsiteX69" fmla="*/ 9584507 w 12192002"/>
              <a:gd name="connsiteY69" fmla="*/ 543134 h 2116463"/>
              <a:gd name="connsiteX70" fmla="*/ 9728309 w 12192002"/>
              <a:gd name="connsiteY70" fmla="*/ 554554 h 2116463"/>
              <a:gd name="connsiteX71" fmla="*/ 9847792 w 12192002"/>
              <a:gd name="connsiteY71" fmla="*/ 574761 h 2116463"/>
              <a:gd name="connsiteX72" fmla="*/ 9960019 w 12192002"/>
              <a:gd name="connsiteY72" fmla="*/ 581529 h 2116463"/>
              <a:gd name="connsiteX73" fmla="*/ 10039240 w 12192002"/>
              <a:gd name="connsiteY73" fmla="*/ 597044 h 2116463"/>
              <a:gd name="connsiteX74" fmla="*/ 10082169 w 12192002"/>
              <a:gd name="connsiteY74" fmla="*/ 595380 h 2116463"/>
              <a:gd name="connsiteX75" fmla="*/ 10126500 w 12192002"/>
              <a:gd name="connsiteY75" fmla="*/ 597475 h 2116463"/>
              <a:gd name="connsiteX76" fmla="*/ 10261101 w 12192002"/>
              <a:gd name="connsiteY76" fmla="*/ 608990 h 2116463"/>
              <a:gd name="connsiteX77" fmla="*/ 10336855 w 12192002"/>
              <a:gd name="connsiteY77" fmla="*/ 618741 h 2116463"/>
              <a:gd name="connsiteX78" fmla="*/ 10383868 w 12192002"/>
              <a:gd name="connsiteY78" fmla="*/ 619352 h 2116463"/>
              <a:gd name="connsiteX79" fmla="*/ 10445984 w 12192002"/>
              <a:gd name="connsiteY79" fmla="*/ 623199 h 2116463"/>
              <a:gd name="connsiteX80" fmla="*/ 10519280 w 12192002"/>
              <a:gd name="connsiteY80" fmla="*/ 625257 h 2116463"/>
              <a:gd name="connsiteX81" fmla="*/ 10644619 w 12192002"/>
              <a:gd name="connsiteY81" fmla="*/ 645503 h 2116463"/>
              <a:gd name="connsiteX82" fmla="*/ 10857724 w 12192002"/>
              <a:gd name="connsiteY82" fmla="*/ 706621 h 2116463"/>
              <a:gd name="connsiteX83" fmla="*/ 10951063 w 12192002"/>
              <a:gd name="connsiteY83" fmla="*/ 719704 h 2116463"/>
              <a:gd name="connsiteX84" fmla="*/ 11030956 w 12192002"/>
              <a:gd name="connsiteY84" fmla="*/ 714948 h 2116463"/>
              <a:gd name="connsiteX85" fmla="*/ 11085938 w 12192002"/>
              <a:gd name="connsiteY85" fmla="*/ 717829 h 2116463"/>
              <a:gd name="connsiteX86" fmla="*/ 11143411 w 12192002"/>
              <a:gd name="connsiteY86" fmla="*/ 727078 h 2116463"/>
              <a:gd name="connsiteX87" fmla="*/ 11195087 w 12192002"/>
              <a:gd name="connsiteY87" fmla="*/ 726431 h 2116463"/>
              <a:gd name="connsiteX88" fmla="*/ 11273972 w 12192002"/>
              <a:gd name="connsiteY88" fmla="*/ 747450 h 2116463"/>
              <a:gd name="connsiteX89" fmla="*/ 11369715 w 12192002"/>
              <a:gd name="connsiteY89" fmla="*/ 807118 h 2116463"/>
              <a:gd name="connsiteX90" fmla="*/ 11462695 w 12192002"/>
              <a:gd name="connsiteY90" fmla="*/ 868591 h 2116463"/>
              <a:gd name="connsiteX91" fmla="*/ 11516473 w 12192002"/>
              <a:gd name="connsiteY91" fmla="*/ 922143 h 2116463"/>
              <a:gd name="connsiteX92" fmla="*/ 11630749 w 12192002"/>
              <a:gd name="connsiteY92" fmla="*/ 984032 h 2116463"/>
              <a:gd name="connsiteX93" fmla="*/ 11712382 w 12192002"/>
              <a:gd name="connsiteY93" fmla="*/ 1041801 h 2116463"/>
              <a:gd name="connsiteX94" fmla="*/ 11876461 w 12192002"/>
              <a:gd name="connsiteY94" fmla="*/ 1073121 h 2116463"/>
              <a:gd name="connsiteX95" fmla="*/ 11931502 w 12192002"/>
              <a:gd name="connsiteY95" fmla="*/ 1085501 h 2116463"/>
              <a:gd name="connsiteX96" fmla="*/ 12052936 w 12192002"/>
              <a:gd name="connsiteY96" fmla="*/ 1070019 h 2116463"/>
              <a:gd name="connsiteX97" fmla="*/ 12140863 w 12192002"/>
              <a:gd name="connsiteY97" fmla="*/ 1028973 h 2116463"/>
              <a:gd name="connsiteX98" fmla="*/ 12192002 w 12192002"/>
              <a:gd name="connsiteY98" fmla="*/ 1009775 h 2116463"/>
              <a:gd name="connsiteX99" fmla="*/ 12192002 w 12192002"/>
              <a:gd name="connsiteY99" fmla="*/ 1949486 h 2116463"/>
              <a:gd name="connsiteX100" fmla="*/ 12192000 w 12192002"/>
              <a:gd name="connsiteY100" fmla="*/ 1949486 h 2116463"/>
              <a:gd name="connsiteX101" fmla="*/ 12192000 w 12192002"/>
              <a:gd name="connsiteY101" fmla="*/ 2116463 h 2116463"/>
              <a:gd name="connsiteX102" fmla="*/ 0 w 12192002"/>
              <a:gd name="connsiteY102" fmla="*/ 2116463 h 2116463"/>
              <a:gd name="connsiteX103" fmla="*/ 0 w 12192002"/>
              <a:gd name="connsiteY103" fmla="*/ 1342264 h 2116463"/>
              <a:gd name="connsiteX104" fmla="*/ 2 w 12192002"/>
              <a:gd name="connsiteY104" fmla="*/ 1342264 h 2116463"/>
              <a:gd name="connsiteX105" fmla="*/ 2 w 12192002"/>
              <a:gd name="connsiteY105" fmla="*/ 585954 h 2116463"/>
              <a:gd name="connsiteX106" fmla="*/ 15526 w 12192002"/>
              <a:gd name="connsiteY106" fmla="*/ 580485 h 2116463"/>
              <a:gd name="connsiteX107" fmla="*/ 118381 w 12192002"/>
              <a:gd name="connsiteY107" fmla="*/ 577629 h 2116463"/>
              <a:gd name="connsiteX108" fmla="*/ 292435 w 12192002"/>
              <a:gd name="connsiteY108" fmla="*/ 525824 h 2116463"/>
              <a:gd name="connsiteX109" fmla="*/ 404015 w 12192002"/>
              <a:gd name="connsiteY109" fmla="*/ 505128 h 2116463"/>
              <a:gd name="connsiteX110" fmla="*/ 445099 w 12192002"/>
              <a:gd name="connsiteY110" fmla="*/ 499305 h 2116463"/>
              <a:gd name="connsiteX111" fmla="*/ 571717 w 12192002"/>
              <a:gd name="connsiteY111" fmla="*/ 461275 h 2116463"/>
              <a:gd name="connsiteX112" fmla="*/ 578535 w 12192002"/>
              <a:gd name="connsiteY112" fmla="*/ 461464 h 2116463"/>
              <a:gd name="connsiteX113" fmla="*/ 596792 w 12192002"/>
              <a:gd name="connsiteY113" fmla="*/ 458812 h 2116463"/>
              <a:gd name="connsiteX114" fmla="*/ 708875 w 12192002"/>
              <a:gd name="connsiteY114" fmla="*/ 415954 h 2116463"/>
              <a:gd name="connsiteX115" fmla="*/ 719742 w 12192002"/>
              <a:gd name="connsiteY115" fmla="*/ 410277 h 2116463"/>
              <a:gd name="connsiteX116" fmla="*/ 720047 w 12192002"/>
              <a:gd name="connsiteY116" fmla="*/ 409015 h 2116463"/>
              <a:gd name="connsiteX117" fmla="*/ 763053 w 12192002"/>
              <a:gd name="connsiteY117" fmla="*/ 408244 h 2116463"/>
              <a:gd name="connsiteX118" fmla="*/ 767901 w 12192002"/>
              <a:gd name="connsiteY118" fmla="*/ 406023 h 2116463"/>
              <a:gd name="connsiteX119" fmla="*/ 797041 w 12192002"/>
              <a:gd name="connsiteY119" fmla="*/ 408230 h 2116463"/>
              <a:gd name="connsiteX120" fmla="*/ 811506 w 12192002"/>
              <a:gd name="connsiteY120" fmla="*/ 407925 h 2116463"/>
              <a:gd name="connsiteX121" fmla="*/ 816809 w 12192002"/>
              <a:gd name="connsiteY121" fmla="*/ 410819 h 2116463"/>
              <a:gd name="connsiteX122" fmla="*/ 837540 w 12192002"/>
              <a:gd name="connsiteY122" fmla="*/ 408855 h 2116463"/>
              <a:gd name="connsiteX123" fmla="*/ 858269 w 12192002"/>
              <a:gd name="connsiteY123" fmla="*/ 410068 h 2116463"/>
              <a:gd name="connsiteX124" fmla="*/ 948732 w 12192002"/>
              <a:gd name="connsiteY124" fmla="*/ 398230 h 2116463"/>
              <a:gd name="connsiteX125" fmla="*/ 1149979 w 12192002"/>
              <a:gd name="connsiteY125" fmla="*/ 400635 h 2116463"/>
              <a:gd name="connsiteX126" fmla="*/ 1496110 w 12192002"/>
              <a:gd name="connsiteY126" fmla="*/ 351200 h 2116463"/>
              <a:gd name="connsiteX127" fmla="*/ 1608669 w 12192002"/>
              <a:gd name="connsiteY127" fmla="*/ 325610 h 2116463"/>
              <a:gd name="connsiteX128" fmla="*/ 1675071 w 12192002"/>
              <a:gd name="connsiteY128" fmla="*/ 318713 h 2116463"/>
              <a:gd name="connsiteX129" fmla="*/ 1738204 w 12192002"/>
              <a:gd name="connsiteY129" fmla="*/ 302364 h 2116463"/>
              <a:gd name="connsiteX130" fmla="*/ 1786655 w 12192002"/>
              <a:gd name="connsiteY130" fmla="*/ 297313 h 2116463"/>
              <a:gd name="connsiteX131" fmla="*/ 1873080 w 12192002"/>
              <a:gd name="connsiteY131" fmla="*/ 324935 h 2116463"/>
              <a:gd name="connsiteX132" fmla="*/ 1921650 w 12192002"/>
              <a:gd name="connsiteY132" fmla="*/ 326530 h 2116463"/>
              <a:gd name="connsiteX133" fmla="*/ 1928172 w 12192002"/>
              <a:gd name="connsiteY133" fmla="*/ 321699 h 2116463"/>
              <a:gd name="connsiteX134" fmla="*/ 1997356 w 12192002"/>
              <a:gd name="connsiteY134" fmla="*/ 343644 h 2116463"/>
              <a:gd name="connsiteX135" fmla="*/ 2094665 w 12192002"/>
              <a:gd name="connsiteY135" fmla="*/ 335624 h 2116463"/>
              <a:gd name="connsiteX136" fmla="*/ 2208578 w 12192002"/>
              <a:gd name="connsiteY136" fmla="*/ 318913 h 2116463"/>
              <a:gd name="connsiteX137" fmla="*/ 2315112 w 12192002"/>
              <a:gd name="connsiteY137" fmla="*/ 313680 h 2116463"/>
              <a:gd name="connsiteX138" fmla="*/ 2443255 w 12192002"/>
              <a:gd name="connsiteY138" fmla="*/ 322147 h 2116463"/>
              <a:gd name="connsiteX139" fmla="*/ 2568028 w 12192002"/>
              <a:gd name="connsiteY139" fmla="*/ 336048 h 2116463"/>
              <a:gd name="connsiteX140" fmla="*/ 2646527 w 12192002"/>
              <a:gd name="connsiteY140" fmla="*/ 309807 h 2116463"/>
              <a:gd name="connsiteX141" fmla="*/ 2781569 w 12192002"/>
              <a:gd name="connsiteY141" fmla="*/ 320343 h 2116463"/>
              <a:gd name="connsiteX142" fmla="*/ 3030291 w 12192002"/>
              <a:gd name="connsiteY142" fmla="*/ 342164 h 2116463"/>
              <a:gd name="connsiteX143" fmla="*/ 3142556 w 12192002"/>
              <a:gd name="connsiteY143" fmla="*/ 344807 h 2116463"/>
              <a:gd name="connsiteX144" fmla="*/ 3262356 w 12192002"/>
              <a:gd name="connsiteY144" fmla="*/ 352582 h 2116463"/>
              <a:gd name="connsiteX145" fmla="*/ 3341698 w 12192002"/>
              <a:gd name="connsiteY145" fmla="*/ 358459 h 2116463"/>
              <a:gd name="connsiteX146" fmla="*/ 3344026 w 12192002"/>
              <a:gd name="connsiteY146" fmla="*/ 357484 h 2116463"/>
              <a:gd name="connsiteX147" fmla="*/ 3363888 w 12192002"/>
              <a:gd name="connsiteY147" fmla="*/ 359166 h 2116463"/>
              <a:gd name="connsiteX148" fmla="*/ 3400728 w 12192002"/>
              <a:gd name="connsiteY148" fmla="*/ 376118 h 2116463"/>
              <a:gd name="connsiteX149" fmla="*/ 3473223 w 12192002"/>
              <a:gd name="connsiteY149" fmla="*/ 364070 h 2116463"/>
              <a:gd name="connsiteX150" fmla="*/ 3536135 w 12192002"/>
              <a:gd name="connsiteY150" fmla="*/ 360409 h 2116463"/>
              <a:gd name="connsiteX151" fmla="*/ 3585978 w 12192002"/>
              <a:gd name="connsiteY151" fmla="*/ 350710 h 2116463"/>
              <a:gd name="connsiteX152" fmla="*/ 3594501 w 12192002"/>
              <a:gd name="connsiteY152" fmla="*/ 351400 h 2116463"/>
              <a:gd name="connsiteX153" fmla="*/ 3594736 w 12192002"/>
              <a:gd name="connsiteY153" fmla="*/ 351131 h 2116463"/>
              <a:gd name="connsiteX154" fmla="*/ 3603855 w 12192002"/>
              <a:gd name="connsiteY154" fmla="*/ 351295 h 2116463"/>
              <a:gd name="connsiteX155" fmla="*/ 3610035 w 12192002"/>
              <a:gd name="connsiteY155" fmla="*/ 352657 h 2116463"/>
              <a:gd name="connsiteX156" fmla="*/ 3682513 w 12192002"/>
              <a:gd name="connsiteY156" fmla="*/ 320386 h 2116463"/>
              <a:gd name="connsiteX157" fmla="*/ 3789760 w 12192002"/>
              <a:gd name="connsiteY157" fmla="*/ 296463 h 2116463"/>
              <a:gd name="connsiteX158" fmla="*/ 3897275 w 12192002"/>
              <a:gd name="connsiteY158" fmla="*/ 276225 h 2116463"/>
              <a:gd name="connsiteX159" fmla="*/ 3936846 w 12192002"/>
              <a:gd name="connsiteY159" fmla="*/ 270570 h 2116463"/>
              <a:gd name="connsiteX160" fmla="*/ 4004538 w 12192002"/>
              <a:gd name="connsiteY160" fmla="*/ 253113 h 2116463"/>
              <a:gd name="connsiteX161" fmla="*/ 4033778 w 12192002"/>
              <a:gd name="connsiteY161" fmla="*/ 240545 h 2116463"/>
              <a:gd name="connsiteX162" fmla="*/ 4035363 w 12192002"/>
              <a:gd name="connsiteY162" fmla="*/ 240780 h 2116463"/>
              <a:gd name="connsiteX163" fmla="*/ 4036996 w 12192002"/>
              <a:gd name="connsiteY163" fmla="*/ 237113 h 2116463"/>
              <a:gd name="connsiteX164" fmla="*/ 4042364 w 12192002"/>
              <a:gd name="connsiteY164" fmla="*/ 234679 h 2116463"/>
              <a:gd name="connsiteX165" fmla="*/ 4058954 w 12192002"/>
              <a:gd name="connsiteY165" fmla="*/ 233058 h 2116463"/>
              <a:gd name="connsiteX166" fmla="*/ 4065510 w 12192002"/>
              <a:gd name="connsiteY166" fmla="*/ 233276 h 2116463"/>
              <a:gd name="connsiteX167" fmla="*/ 4074427 w 12192002"/>
              <a:gd name="connsiteY167" fmla="*/ 231832 h 2116463"/>
              <a:gd name="connsiteX168" fmla="*/ 4074546 w 12192002"/>
              <a:gd name="connsiteY168" fmla="*/ 231533 h 2116463"/>
              <a:gd name="connsiteX169" fmla="*/ 4083097 w 12192002"/>
              <a:gd name="connsiteY169" fmla="*/ 230698 h 2116463"/>
              <a:gd name="connsiteX170" fmla="*/ 4142745 w 12192002"/>
              <a:gd name="connsiteY170" fmla="*/ 204165 h 2116463"/>
              <a:gd name="connsiteX171" fmla="*/ 4191248 w 12192002"/>
              <a:gd name="connsiteY171" fmla="*/ 188300 h 2116463"/>
              <a:gd name="connsiteX172" fmla="*/ 4201744 w 12192002"/>
              <a:gd name="connsiteY172" fmla="*/ 182666 h 2116463"/>
              <a:gd name="connsiteX173" fmla="*/ 4202048 w 12192002"/>
              <a:gd name="connsiteY173" fmla="*/ 181407 h 2116463"/>
              <a:gd name="connsiteX174" fmla="*/ 4248116 w 12192002"/>
              <a:gd name="connsiteY174" fmla="*/ 178612 h 2116463"/>
              <a:gd name="connsiteX175" fmla="*/ 4276141 w 12192002"/>
              <a:gd name="connsiteY175" fmla="*/ 180936 h 2116463"/>
              <a:gd name="connsiteX176" fmla="*/ 4290062 w 12192002"/>
              <a:gd name="connsiteY176" fmla="*/ 180690 h 2116463"/>
              <a:gd name="connsiteX177" fmla="*/ 4295143 w 12192002"/>
              <a:gd name="connsiteY177" fmla="*/ 183607 h 2116463"/>
              <a:gd name="connsiteX178" fmla="*/ 4315108 w 12192002"/>
              <a:gd name="connsiteY178" fmla="*/ 181728 h 2116463"/>
              <a:gd name="connsiteX179" fmla="*/ 4316965 w 12192002"/>
              <a:gd name="connsiteY179" fmla="*/ 180387 h 2116463"/>
              <a:gd name="connsiteX180" fmla="*/ 4376488 w 12192002"/>
              <a:gd name="connsiteY180" fmla="*/ 162330 h 2116463"/>
              <a:gd name="connsiteX181" fmla="*/ 4442156 w 12192002"/>
              <a:gd name="connsiteY181" fmla="*/ 160984 h 2116463"/>
              <a:gd name="connsiteX182" fmla="*/ 4524889 w 12192002"/>
              <a:gd name="connsiteY182" fmla="*/ 170071 h 2116463"/>
              <a:gd name="connsiteX183" fmla="*/ 4715526 w 12192002"/>
              <a:gd name="connsiteY183" fmla="*/ 165103 h 2116463"/>
              <a:gd name="connsiteX184" fmla="*/ 4762447 w 12192002"/>
              <a:gd name="connsiteY184" fmla="*/ 156615 h 2116463"/>
              <a:gd name="connsiteX185" fmla="*/ 4840439 w 12192002"/>
              <a:gd name="connsiteY185" fmla="*/ 128847 h 2116463"/>
              <a:gd name="connsiteX186" fmla="*/ 5011513 w 12192002"/>
              <a:gd name="connsiteY186" fmla="*/ 104830 h 2116463"/>
              <a:gd name="connsiteX187" fmla="*/ 5065790 w 12192002"/>
              <a:gd name="connsiteY187" fmla="*/ 88449 h 2116463"/>
              <a:gd name="connsiteX188" fmla="*/ 5121659 w 12192002"/>
              <a:gd name="connsiteY188" fmla="*/ 95020 h 2116463"/>
              <a:gd name="connsiteX189" fmla="*/ 5139595 w 12192002"/>
              <a:gd name="connsiteY189" fmla="*/ 84167 h 2116463"/>
              <a:gd name="connsiteX190" fmla="*/ 5142598 w 12192002"/>
              <a:gd name="connsiteY190" fmla="*/ 82066 h 2116463"/>
              <a:gd name="connsiteX191" fmla="*/ 5156554 w 12192002"/>
              <a:gd name="connsiteY191" fmla="*/ 78666 h 2116463"/>
              <a:gd name="connsiteX192" fmla="*/ 5174660 w 12192002"/>
              <a:gd name="connsiteY192" fmla="*/ 71443 h 2116463"/>
              <a:gd name="connsiteX193" fmla="*/ 5222961 w 12192002"/>
              <a:gd name="connsiteY193" fmla="*/ 68453 h 2116463"/>
              <a:gd name="connsiteX194" fmla="*/ 5261763 w 12192002"/>
              <a:gd name="connsiteY194" fmla="*/ 57329 h 2116463"/>
              <a:gd name="connsiteX195" fmla="*/ 5381667 w 12192002"/>
              <a:gd name="connsiteY195" fmla="*/ 36912 h 2116463"/>
              <a:gd name="connsiteX196" fmla="*/ 5432760 w 12192002"/>
              <a:gd name="connsiteY196" fmla="*/ 19210 h 2116463"/>
              <a:gd name="connsiteX197" fmla="*/ 5470905 w 12192002"/>
              <a:gd name="connsiteY197" fmla="*/ 7957 h 2116463"/>
              <a:gd name="connsiteX198" fmla="*/ 5608808 w 12192002"/>
              <a:gd name="connsiteY198" fmla="*/ 13675 h 2116463"/>
              <a:gd name="connsiteX0" fmla="*/ 5608808 w 12192002"/>
              <a:gd name="connsiteY0" fmla="*/ 12821 h 2115609"/>
              <a:gd name="connsiteX1" fmla="*/ 5754380 w 12192002"/>
              <a:gd name="connsiteY1" fmla="*/ 8910 h 2115609"/>
              <a:gd name="connsiteX2" fmla="*/ 5957375 w 12192002"/>
              <a:gd name="connsiteY2" fmla="*/ 9798 h 2115609"/>
              <a:gd name="connsiteX3" fmla="*/ 6010090 w 12192002"/>
              <a:gd name="connsiteY3" fmla="*/ 13442 h 2115609"/>
              <a:gd name="connsiteX4" fmla="*/ 6041282 w 12192002"/>
              <a:gd name="connsiteY4" fmla="*/ 8349 h 2115609"/>
              <a:gd name="connsiteX5" fmla="*/ 6048637 w 12192002"/>
              <a:gd name="connsiteY5" fmla="*/ 0 h 2115609"/>
              <a:gd name="connsiteX6" fmla="*/ 6068529 w 12192002"/>
              <a:gd name="connsiteY6" fmla="*/ 683 h 2115609"/>
              <a:gd name="connsiteX7" fmla="*/ 6105613 w 12192002"/>
              <a:gd name="connsiteY7" fmla="*/ 28753 h 2115609"/>
              <a:gd name="connsiteX8" fmla="*/ 6168673 w 12192002"/>
              <a:gd name="connsiteY8" fmla="*/ 19608 h 2115609"/>
              <a:gd name="connsiteX9" fmla="*/ 6317559 w 12192002"/>
              <a:gd name="connsiteY9" fmla="*/ 36498 h 2115609"/>
              <a:gd name="connsiteX10" fmla="*/ 6549454 w 12192002"/>
              <a:gd name="connsiteY10" fmla="*/ 68495 h 2115609"/>
              <a:gd name="connsiteX11" fmla="*/ 6708221 w 12192002"/>
              <a:gd name="connsiteY11" fmla="*/ 97271 h 2115609"/>
              <a:gd name="connsiteX12" fmla="*/ 6904145 w 12192002"/>
              <a:gd name="connsiteY12" fmla="*/ 125226 h 2115609"/>
              <a:gd name="connsiteX13" fmla="*/ 7018495 w 12192002"/>
              <a:gd name="connsiteY13" fmla="*/ 154732 h 2115609"/>
              <a:gd name="connsiteX14" fmla="*/ 7096987 w 12192002"/>
              <a:gd name="connsiteY14" fmla="*/ 154358 h 2115609"/>
              <a:gd name="connsiteX15" fmla="*/ 7170807 w 12192002"/>
              <a:gd name="connsiteY15" fmla="*/ 166586 h 2115609"/>
              <a:gd name="connsiteX16" fmla="*/ 7197003 w 12192002"/>
              <a:gd name="connsiteY16" fmla="*/ 171234 h 2115609"/>
              <a:gd name="connsiteX17" fmla="*/ 7201101 w 12192002"/>
              <a:gd name="connsiteY17" fmla="*/ 176592 h 2115609"/>
              <a:gd name="connsiteX18" fmla="*/ 7218559 w 12192002"/>
              <a:gd name="connsiteY18" fmla="*/ 181142 h 2115609"/>
              <a:gd name="connsiteX19" fmla="*/ 7310852 w 12192002"/>
              <a:gd name="connsiteY19" fmla="*/ 206391 h 2115609"/>
              <a:gd name="connsiteX20" fmla="*/ 7312179 w 12192002"/>
              <a:gd name="connsiteY20" fmla="*/ 204949 h 2115609"/>
              <a:gd name="connsiteX21" fmla="*/ 7405390 w 12192002"/>
              <a:gd name="connsiteY21" fmla="*/ 195354 h 2115609"/>
              <a:gd name="connsiteX22" fmla="*/ 7495794 w 12192002"/>
              <a:gd name="connsiteY22" fmla="*/ 187249 h 2115609"/>
              <a:gd name="connsiteX23" fmla="*/ 7507039 w 12192002"/>
              <a:gd name="connsiteY23" fmla="*/ 189201 h 2115609"/>
              <a:gd name="connsiteX24" fmla="*/ 7507411 w 12192002"/>
              <a:gd name="connsiteY24" fmla="*/ 188874 h 2115609"/>
              <a:gd name="connsiteX25" fmla="*/ 7519570 w 12192002"/>
              <a:gd name="connsiteY25" fmla="*/ 190209 h 2115609"/>
              <a:gd name="connsiteX26" fmla="*/ 7527542 w 12192002"/>
              <a:gd name="connsiteY26" fmla="*/ 192762 h 2115609"/>
              <a:gd name="connsiteX27" fmla="*/ 7614346 w 12192002"/>
              <a:gd name="connsiteY27" fmla="*/ 198590 h 2115609"/>
              <a:gd name="connsiteX28" fmla="*/ 7718744 w 12192002"/>
              <a:gd name="connsiteY28" fmla="*/ 195119 h 2115609"/>
              <a:gd name="connsiteX29" fmla="*/ 7905407 w 12192002"/>
              <a:gd name="connsiteY29" fmla="*/ 220834 h 2115609"/>
              <a:gd name="connsiteX30" fmla="*/ 8090271 w 12192002"/>
              <a:gd name="connsiteY30" fmla="*/ 262807 h 2115609"/>
              <a:gd name="connsiteX31" fmla="*/ 8245834 w 12192002"/>
              <a:gd name="connsiteY31" fmla="*/ 308968 h 2115609"/>
              <a:gd name="connsiteX32" fmla="*/ 8252033 w 12192002"/>
              <a:gd name="connsiteY32" fmla="*/ 321960 h 2115609"/>
              <a:gd name="connsiteX33" fmla="*/ 8263376 w 12192002"/>
              <a:gd name="connsiteY33" fmla="*/ 331803 h 2115609"/>
              <a:gd name="connsiteX34" fmla="*/ 8266075 w 12192002"/>
              <a:gd name="connsiteY34" fmla="*/ 331573 h 2115609"/>
              <a:gd name="connsiteX35" fmla="*/ 8283149 w 12192002"/>
              <a:gd name="connsiteY35" fmla="*/ 338748 h 2115609"/>
              <a:gd name="connsiteX36" fmla="*/ 8284276 w 12192002"/>
              <a:gd name="connsiteY36" fmla="*/ 343191 h 2115609"/>
              <a:gd name="connsiteX37" fmla="*/ 8295173 w 12192002"/>
              <a:gd name="connsiteY37" fmla="*/ 349014 h 2115609"/>
              <a:gd name="connsiteX38" fmla="*/ 8314432 w 12192002"/>
              <a:gd name="connsiteY38" fmla="*/ 362909 h 2115609"/>
              <a:gd name="connsiteX39" fmla="*/ 8320104 w 12192002"/>
              <a:gd name="connsiteY39" fmla="*/ 363235 h 2115609"/>
              <a:gd name="connsiteX40" fmla="*/ 8352372 w 12192002"/>
              <a:gd name="connsiteY40" fmla="*/ 380653 h 2115609"/>
              <a:gd name="connsiteX41" fmla="*/ 8353799 w 12192002"/>
              <a:gd name="connsiteY41" fmla="*/ 379813 h 2115609"/>
              <a:gd name="connsiteX42" fmla="*/ 8367182 w 12192002"/>
              <a:gd name="connsiteY42" fmla="*/ 380007 h 2115609"/>
              <a:gd name="connsiteX43" fmla="*/ 8490249 w 12192002"/>
              <a:gd name="connsiteY43" fmla="*/ 394049 h 2115609"/>
              <a:gd name="connsiteX44" fmla="*/ 8497594 w 12192002"/>
              <a:gd name="connsiteY44" fmla="*/ 397099 h 2115609"/>
              <a:gd name="connsiteX45" fmla="*/ 8497968 w 12192002"/>
              <a:gd name="connsiteY45" fmla="*/ 396920 h 2115609"/>
              <a:gd name="connsiteX46" fmla="*/ 8506167 w 12192002"/>
              <a:gd name="connsiteY46" fmla="*/ 399658 h 2115609"/>
              <a:gd name="connsiteX47" fmla="*/ 8510983 w 12192002"/>
              <a:gd name="connsiteY47" fmla="*/ 402659 h 2115609"/>
              <a:gd name="connsiteX48" fmla="*/ 8525230 w 12192002"/>
              <a:gd name="connsiteY48" fmla="*/ 408574 h 2115609"/>
              <a:gd name="connsiteX49" fmla="*/ 8596071 w 12192002"/>
              <a:gd name="connsiteY49" fmla="*/ 393732 h 2115609"/>
              <a:gd name="connsiteX50" fmla="*/ 8707847 w 12192002"/>
              <a:gd name="connsiteY50" fmla="*/ 402304 h 2115609"/>
              <a:gd name="connsiteX51" fmla="*/ 8752444 w 12192002"/>
              <a:gd name="connsiteY51" fmla="*/ 404405 h 2115609"/>
              <a:gd name="connsiteX52" fmla="*/ 8928988 w 12192002"/>
              <a:gd name="connsiteY52" fmla="*/ 423637 h 2115609"/>
              <a:gd name="connsiteX53" fmla="*/ 8963048 w 12192002"/>
              <a:gd name="connsiteY53" fmla="*/ 420449 h 2115609"/>
              <a:gd name="connsiteX54" fmla="*/ 8968011 w 12192002"/>
              <a:gd name="connsiteY54" fmla="*/ 418224 h 2115609"/>
              <a:gd name="connsiteX55" fmla="*/ 8974337 w 12192002"/>
              <a:gd name="connsiteY55" fmla="*/ 417524 h 2115609"/>
              <a:gd name="connsiteX56" fmla="*/ 8990394 w 12192002"/>
              <a:gd name="connsiteY56" fmla="*/ 420750 h 2115609"/>
              <a:gd name="connsiteX57" fmla="*/ 8996232 w 12192002"/>
              <a:gd name="connsiteY57" fmla="*/ 422811 h 2115609"/>
              <a:gd name="connsiteX58" fmla="*/ 9005201 w 12192002"/>
              <a:gd name="connsiteY58" fmla="*/ 424022 h 2115609"/>
              <a:gd name="connsiteX59" fmla="*/ 9005486 w 12192002"/>
              <a:gd name="connsiteY59" fmla="*/ 423782 h 2115609"/>
              <a:gd name="connsiteX60" fmla="*/ 9053453 w 12192002"/>
              <a:gd name="connsiteY60" fmla="*/ 427067 h 2115609"/>
              <a:gd name="connsiteX61" fmla="*/ 9113812 w 12192002"/>
              <a:gd name="connsiteY61" fmla="*/ 418753 h 2115609"/>
              <a:gd name="connsiteX62" fmla="*/ 9137318 w 12192002"/>
              <a:gd name="connsiteY62" fmla="*/ 417387 h 2115609"/>
              <a:gd name="connsiteX63" fmla="*/ 9150210 w 12192002"/>
              <a:gd name="connsiteY63" fmla="*/ 415218 h 2115609"/>
              <a:gd name="connsiteX64" fmla="*/ 9151232 w 12192002"/>
              <a:gd name="connsiteY64" fmla="*/ 414153 h 2115609"/>
              <a:gd name="connsiteX65" fmla="*/ 9189246 w 12192002"/>
              <a:gd name="connsiteY65" fmla="*/ 425355 h 2115609"/>
              <a:gd name="connsiteX66" fmla="*/ 9194810 w 12192002"/>
              <a:gd name="connsiteY66" fmla="*/ 434594 h 2115609"/>
              <a:gd name="connsiteX67" fmla="*/ 9231370 w 12192002"/>
              <a:gd name="connsiteY67" fmla="*/ 444673 h 2115609"/>
              <a:gd name="connsiteX68" fmla="*/ 9343052 w 12192002"/>
              <a:gd name="connsiteY68" fmla="*/ 496578 h 2115609"/>
              <a:gd name="connsiteX69" fmla="*/ 9584507 w 12192002"/>
              <a:gd name="connsiteY69" fmla="*/ 542280 h 2115609"/>
              <a:gd name="connsiteX70" fmla="*/ 9728309 w 12192002"/>
              <a:gd name="connsiteY70" fmla="*/ 553700 h 2115609"/>
              <a:gd name="connsiteX71" fmla="*/ 9847792 w 12192002"/>
              <a:gd name="connsiteY71" fmla="*/ 573907 h 2115609"/>
              <a:gd name="connsiteX72" fmla="*/ 9960019 w 12192002"/>
              <a:gd name="connsiteY72" fmla="*/ 580675 h 2115609"/>
              <a:gd name="connsiteX73" fmla="*/ 10039240 w 12192002"/>
              <a:gd name="connsiteY73" fmla="*/ 596190 h 2115609"/>
              <a:gd name="connsiteX74" fmla="*/ 10082169 w 12192002"/>
              <a:gd name="connsiteY74" fmla="*/ 594526 h 2115609"/>
              <a:gd name="connsiteX75" fmla="*/ 10126500 w 12192002"/>
              <a:gd name="connsiteY75" fmla="*/ 596621 h 2115609"/>
              <a:gd name="connsiteX76" fmla="*/ 10261101 w 12192002"/>
              <a:gd name="connsiteY76" fmla="*/ 608136 h 2115609"/>
              <a:gd name="connsiteX77" fmla="*/ 10336855 w 12192002"/>
              <a:gd name="connsiteY77" fmla="*/ 617887 h 2115609"/>
              <a:gd name="connsiteX78" fmla="*/ 10383868 w 12192002"/>
              <a:gd name="connsiteY78" fmla="*/ 618498 h 2115609"/>
              <a:gd name="connsiteX79" fmla="*/ 10445984 w 12192002"/>
              <a:gd name="connsiteY79" fmla="*/ 622345 h 2115609"/>
              <a:gd name="connsiteX80" fmla="*/ 10519280 w 12192002"/>
              <a:gd name="connsiteY80" fmla="*/ 624403 h 2115609"/>
              <a:gd name="connsiteX81" fmla="*/ 10644619 w 12192002"/>
              <a:gd name="connsiteY81" fmla="*/ 644649 h 2115609"/>
              <a:gd name="connsiteX82" fmla="*/ 10857724 w 12192002"/>
              <a:gd name="connsiteY82" fmla="*/ 705767 h 2115609"/>
              <a:gd name="connsiteX83" fmla="*/ 10951063 w 12192002"/>
              <a:gd name="connsiteY83" fmla="*/ 718850 h 2115609"/>
              <a:gd name="connsiteX84" fmla="*/ 11030956 w 12192002"/>
              <a:gd name="connsiteY84" fmla="*/ 714094 h 2115609"/>
              <a:gd name="connsiteX85" fmla="*/ 11085938 w 12192002"/>
              <a:gd name="connsiteY85" fmla="*/ 716975 h 2115609"/>
              <a:gd name="connsiteX86" fmla="*/ 11143411 w 12192002"/>
              <a:gd name="connsiteY86" fmla="*/ 726224 h 2115609"/>
              <a:gd name="connsiteX87" fmla="*/ 11195087 w 12192002"/>
              <a:gd name="connsiteY87" fmla="*/ 725577 h 2115609"/>
              <a:gd name="connsiteX88" fmla="*/ 11273972 w 12192002"/>
              <a:gd name="connsiteY88" fmla="*/ 746596 h 2115609"/>
              <a:gd name="connsiteX89" fmla="*/ 11369715 w 12192002"/>
              <a:gd name="connsiteY89" fmla="*/ 806264 h 2115609"/>
              <a:gd name="connsiteX90" fmla="*/ 11462695 w 12192002"/>
              <a:gd name="connsiteY90" fmla="*/ 867737 h 2115609"/>
              <a:gd name="connsiteX91" fmla="*/ 11516473 w 12192002"/>
              <a:gd name="connsiteY91" fmla="*/ 921289 h 2115609"/>
              <a:gd name="connsiteX92" fmla="*/ 11630749 w 12192002"/>
              <a:gd name="connsiteY92" fmla="*/ 983178 h 2115609"/>
              <a:gd name="connsiteX93" fmla="*/ 11712382 w 12192002"/>
              <a:gd name="connsiteY93" fmla="*/ 1040947 h 2115609"/>
              <a:gd name="connsiteX94" fmla="*/ 11876461 w 12192002"/>
              <a:gd name="connsiteY94" fmla="*/ 1072267 h 2115609"/>
              <a:gd name="connsiteX95" fmla="*/ 11931502 w 12192002"/>
              <a:gd name="connsiteY95" fmla="*/ 1084647 h 2115609"/>
              <a:gd name="connsiteX96" fmla="*/ 12052936 w 12192002"/>
              <a:gd name="connsiteY96" fmla="*/ 1069165 h 2115609"/>
              <a:gd name="connsiteX97" fmla="*/ 12140863 w 12192002"/>
              <a:gd name="connsiteY97" fmla="*/ 1028119 h 2115609"/>
              <a:gd name="connsiteX98" fmla="*/ 12192002 w 12192002"/>
              <a:gd name="connsiteY98" fmla="*/ 1008921 h 2115609"/>
              <a:gd name="connsiteX99" fmla="*/ 12192002 w 12192002"/>
              <a:gd name="connsiteY99" fmla="*/ 1948632 h 2115609"/>
              <a:gd name="connsiteX100" fmla="*/ 12192000 w 12192002"/>
              <a:gd name="connsiteY100" fmla="*/ 1948632 h 2115609"/>
              <a:gd name="connsiteX101" fmla="*/ 12192000 w 12192002"/>
              <a:gd name="connsiteY101" fmla="*/ 2115609 h 2115609"/>
              <a:gd name="connsiteX102" fmla="*/ 0 w 12192002"/>
              <a:gd name="connsiteY102" fmla="*/ 2115609 h 2115609"/>
              <a:gd name="connsiteX103" fmla="*/ 0 w 12192002"/>
              <a:gd name="connsiteY103" fmla="*/ 1341410 h 2115609"/>
              <a:gd name="connsiteX104" fmla="*/ 2 w 12192002"/>
              <a:gd name="connsiteY104" fmla="*/ 1341410 h 2115609"/>
              <a:gd name="connsiteX105" fmla="*/ 2 w 12192002"/>
              <a:gd name="connsiteY105" fmla="*/ 585100 h 2115609"/>
              <a:gd name="connsiteX106" fmla="*/ 15526 w 12192002"/>
              <a:gd name="connsiteY106" fmla="*/ 579631 h 2115609"/>
              <a:gd name="connsiteX107" fmla="*/ 118381 w 12192002"/>
              <a:gd name="connsiteY107" fmla="*/ 576775 h 2115609"/>
              <a:gd name="connsiteX108" fmla="*/ 292435 w 12192002"/>
              <a:gd name="connsiteY108" fmla="*/ 524970 h 2115609"/>
              <a:gd name="connsiteX109" fmla="*/ 404015 w 12192002"/>
              <a:gd name="connsiteY109" fmla="*/ 504274 h 2115609"/>
              <a:gd name="connsiteX110" fmla="*/ 445099 w 12192002"/>
              <a:gd name="connsiteY110" fmla="*/ 498451 h 2115609"/>
              <a:gd name="connsiteX111" fmla="*/ 571717 w 12192002"/>
              <a:gd name="connsiteY111" fmla="*/ 460421 h 2115609"/>
              <a:gd name="connsiteX112" fmla="*/ 578535 w 12192002"/>
              <a:gd name="connsiteY112" fmla="*/ 460610 h 2115609"/>
              <a:gd name="connsiteX113" fmla="*/ 596792 w 12192002"/>
              <a:gd name="connsiteY113" fmla="*/ 457958 h 2115609"/>
              <a:gd name="connsiteX114" fmla="*/ 708875 w 12192002"/>
              <a:gd name="connsiteY114" fmla="*/ 415100 h 2115609"/>
              <a:gd name="connsiteX115" fmla="*/ 719742 w 12192002"/>
              <a:gd name="connsiteY115" fmla="*/ 409423 h 2115609"/>
              <a:gd name="connsiteX116" fmla="*/ 720047 w 12192002"/>
              <a:gd name="connsiteY116" fmla="*/ 408161 h 2115609"/>
              <a:gd name="connsiteX117" fmla="*/ 763053 w 12192002"/>
              <a:gd name="connsiteY117" fmla="*/ 407390 h 2115609"/>
              <a:gd name="connsiteX118" fmla="*/ 767901 w 12192002"/>
              <a:gd name="connsiteY118" fmla="*/ 405169 h 2115609"/>
              <a:gd name="connsiteX119" fmla="*/ 797041 w 12192002"/>
              <a:gd name="connsiteY119" fmla="*/ 407376 h 2115609"/>
              <a:gd name="connsiteX120" fmla="*/ 811506 w 12192002"/>
              <a:gd name="connsiteY120" fmla="*/ 407071 h 2115609"/>
              <a:gd name="connsiteX121" fmla="*/ 816809 w 12192002"/>
              <a:gd name="connsiteY121" fmla="*/ 409965 h 2115609"/>
              <a:gd name="connsiteX122" fmla="*/ 837540 w 12192002"/>
              <a:gd name="connsiteY122" fmla="*/ 408001 h 2115609"/>
              <a:gd name="connsiteX123" fmla="*/ 858269 w 12192002"/>
              <a:gd name="connsiteY123" fmla="*/ 409214 h 2115609"/>
              <a:gd name="connsiteX124" fmla="*/ 948732 w 12192002"/>
              <a:gd name="connsiteY124" fmla="*/ 397376 h 2115609"/>
              <a:gd name="connsiteX125" fmla="*/ 1149979 w 12192002"/>
              <a:gd name="connsiteY125" fmla="*/ 399781 h 2115609"/>
              <a:gd name="connsiteX126" fmla="*/ 1496110 w 12192002"/>
              <a:gd name="connsiteY126" fmla="*/ 350346 h 2115609"/>
              <a:gd name="connsiteX127" fmla="*/ 1608669 w 12192002"/>
              <a:gd name="connsiteY127" fmla="*/ 324756 h 2115609"/>
              <a:gd name="connsiteX128" fmla="*/ 1675071 w 12192002"/>
              <a:gd name="connsiteY128" fmla="*/ 317859 h 2115609"/>
              <a:gd name="connsiteX129" fmla="*/ 1738204 w 12192002"/>
              <a:gd name="connsiteY129" fmla="*/ 301510 h 2115609"/>
              <a:gd name="connsiteX130" fmla="*/ 1786655 w 12192002"/>
              <a:gd name="connsiteY130" fmla="*/ 296459 h 2115609"/>
              <a:gd name="connsiteX131" fmla="*/ 1873080 w 12192002"/>
              <a:gd name="connsiteY131" fmla="*/ 324081 h 2115609"/>
              <a:gd name="connsiteX132" fmla="*/ 1921650 w 12192002"/>
              <a:gd name="connsiteY132" fmla="*/ 325676 h 2115609"/>
              <a:gd name="connsiteX133" fmla="*/ 1928172 w 12192002"/>
              <a:gd name="connsiteY133" fmla="*/ 320845 h 2115609"/>
              <a:gd name="connsiteX134" fmla="*/ 1997356 w 12192002"/>
              <a:gd name="connsiteY134" fmla="*/ 342790 h 2115609"/>
              <a:gd name="connsiteX135" fmla="*/ 2094665 w 12192002"/>
              <a:gd name="connsiteY135" fmla="*/ 334770 h 2115609"/>
              <a:gd name="connsiteX136" fmla="*/ 2208578 w 12192002"/>
              <a:gd name="connsiteY136" fmla="*/ 318059 h 2115609"/>
              <a:gd name="connsiteX137" fmla="*/ 2315112 w 12192002"/>
              <a:gd name="connsiteY137" fmla="*/ 312826 h 2115609"/>
              <a:gd name="connsiteX138" fmla="*/ 2443255 w 12192002"/>
              <a:gd name="connsiteY138" fmla="*/ 321293 h 2115609"/>
              <a:gd name="connsiteX139" fmla="*/ 2568028 w 12192002"/>
              <a:gd name="connsiteY139" fmla="*/ 335194 h 2115609"/>
              <a:gd name="connsiteX140" fmla="*/ 2646527 w 12192002"/>
              <a:gd name="connsiteY140" fmla="*/ 308953 h 2115609"/>
              <a:gd name="connsiteX141" fmla="*/ 2781569 w 12192002"/>
              <a:gd name="connsiteY141" fmla="*/ 319489 h 2115609"/>
              <a:gd name="connsiteX142" fmla="*/ 3030291 w 12192002"/>
              <a:gd name="connsiteY142" fmla="*/ 341310 h 2115609"/>
              <a:gd name="connsiteX143" fmla="*/ 3142556 w 12192002"/>
              <a:gd name="connsiteY143" fmla="*/ 343953 h 2115609"/>
              <a:gd name="connsiteX144" fmla="*/ 3262356 w 12192002"/>
              <a:gd name="connsiteY144" fmla="*/ 351728 h 2115609"/>
              <a:gd name="connsiteX145" fmla="*/ 3341698 w 12192002"/>
              <a:gd name="connsiteY145" fmla="*/ 357605 h 2115609"/>
              <a:gd name="connsiteX146" fmla="*/ 3344026 w 12192002"/>
              <a:gd name="connsiteY146" fmla="*/ 356630 h 2115609"/>
              <a:gd name="connsiteX147" fmla="*/ 3363888 w 12192002"/>
              <a:gd name="connsiteY147" fmla="*/ 358312 h 2115609"/>
              <a:gd name="connsiteX148" fmla="*/ 3400728 w 12192002"/>
              <a:gd name="connsiteY148" fmla="*/ 375264 h 2115609"/>
              <a:gd name="connsiteX149" fmla="*/ 3473223 w 12192002"/>
              <a:gd name="connsiteY149" fmla="*/ 363216 h 2115609"/>
              <a:gd name="connsiteX150" fmla="*/ 3536135 w 12192002"/>
              <a:gd name="connsiteY150" fmla="*/ 359555 h 2115609"/>
              <a:gd name="connsiteX151" fmla="*/ 3585978 w 12192002"/>
              <a:gd name="connsiteY151" fmla="*/ 349856 h 2115609"/>
              <a:gd name="connsiteX152" fmla="*/ 3594501 w 12192002"/>
              <a:gd name="connsiteY152" fmla="*/ 350546 h 2115609"/>
              <a:gd name="connsiteX153" fmla="*/ 3594736 w 12192002"/>
              <a:gd name="connsiteY153" fmla="*/ 350277 h 2115609"/>
              <a:gd name="connsiteX154" fmla="*/ 3603855 w 12192002"/>
              <a:gd name="connsiteY154" fmla="*/ 350441 h 2115609"/>
              <a:gd name="connsiteX155" fmla="*/ 3610035 w 12192002"/>
              <a:gd name="connsiteY155" fmla="*/ 351803 h 2115609"/>
              <a:gd name="connsiteX156" fmla="*/ 3682513 w 12192002"/>
              <a:gd name="connsiteY156" fmla="*/ 319532 h 2115609"/>
              <a:gd name="connsiteX157" fmla="*/ 3789760 w 12192002"/>
              <a:gd name="connsiteY157" fmla="*/ 295609 h 2115609"/>
              <a:gd name="connsiteX158" fmla="*/ 3897275 w 12192002"/>
              <a:gd name="connsiteY158" fmla="*/ 275371 h 2115609"/>
              <a:gd name="connsiteX159" fmla="*/ 3936846 w 12192002"/>
              <a:gd name="connsiteY159" fmla="*/ 269716 h 2115609"/>
              <a:gd name="connsiteX160" fmla="*/ 4004538 w 12192002"/>
              <a:gd name="connsiteY160" fmla="*/ 252259 h 2115609"/>
              <a:gd name="connsiteX161" fmla="*/ 4033778 w 12192002"/>
              <a:gd name="connsiteY161" fmla="*/ 239691 h 2115609"/>
              <a:gd name="connsiteX162" fmla="*/ 4035363 w 12192002"/>
              <a:gd name="connsiteY162" fmla="*/ 239926 h 2115609"/>
              <a:gd name="connsiteX163" fmla="*/ 4036996 w 12192002"/>
              <a:gd name="connsiteY163" fmla="*/ 236259 h 2115609"/>
              <a:gd name="connsiteX164" fmla="*/ 4042364 w 12192002"/>
              <a:gd name="connsiteY164" fmla="*/ 233825 h 2115609"/>
              <a:gd name="connsiteX165" fmla="*/ 4058954 w 12192002"/>
              <a:gd name="connsiteY165" fmla="*/ 232204 h 2115609"/>
              <a:gd name="connsiteX166" fmla="*/ 4065510 w 12192002"/>
              <a:gd name="connsiteY166" fmla="*/ 232422 h 2115609"/>
              <a:gd name="connsiteX167" fmla="*/ 4074427 w 12192002"/>
              <a:gd name="connsiteY167" fmla="*/ 230978 h 2115609"/>
              <a:gd name="connsiteX168" fmla="*/ 4074546 w 12192002"/>
              <a:gd name="connsiteY168" fmla="*/ 230679 h 2115609"/>
              <a:gd name="connsiteX169" fmla="*/ 4083097 w 12192002"/>
              <a:gd name="connsiteY169" fmla="*/ 229844 h 2115609"/>
              <a:gd name="connsiteX170" fmla="*/ 4142745 w 12192002"/>
              <a:gd name="connsiteY170" fmla="*/ 203311 h 2115609"/>
              <a:gd name="connsiteX171" fmla="*/ 4191248 w 12192002"/>
              <a:gd name="connsiteY171" fmla="*/ 187446 h 2115609"/>
              <a:gd name="connsiteX172" fmla="*/ 4201744 w 12192002"/>
              <a:gd name="connsiteY172" fmla="*/ 181812 h 2115609"/>
              <a:gd name="connsiteX173" fmla="*/ 4202048 w 12192002"/>
              <a:gd name="connsiteY173" fmla="*/ 180553 h 2115609"/>
              <a:gd name="connsiteX174" fmla="*/ 4248116 w 12192002"/>
              <a:gd name="connsiteY174" fmla="*/ 177758 h 2115609"/>
              <a:gd name="connsiteX175" fmla="*/ 4276141 w 12192002"/>
              <a:gd name="connsiteY175" fmla="*/ 180082 h 2115609"/>
              <a:gd name="connsiteX176" fmla="*/ 4290062 w 12192002"/>
              <a:gd name="connsiteY176" fmla="*/ 179836 h 2115609"/>
              <a:gd name="connsiteX177" fmla="*/ 4295143 w 12192002"/>
              <a:gd name="connsiteY177" fmla="*/ 182753 h 2115609"/>
              <a:gd name="connsiteX178" fmla="*/ 4315108 w 12192002"/>
              <a:gd name="connsiteY178" fmla="*/ 180874 h 2115609"/>
              <a:gd name="connsiteX179" fmla="*/ 4316965 w 12192002"/>
              <a:gd name="connsiteY179" fmla="*/ 179533 h 2115609"/>
              <a:gd name="connsiteX180" fmla="*/ 4376488 w 12192002"/>
              <a:gd name="connsiteY180" fmla="*/ 161476 h 2115609"/>
              <a:gd name="connsiteX181" fmla="*/ 4442156 w 12192002"/>
              <a:gd name="connsiteY181" fmla="*/ 160130 h 2115609"/>
              <a:gd name="connsiteX182" fmla="*/ 4524889 w 12192002"/>
              <a:gd name="connsiteY182" fmla="*/ 169217 h 2115609"/>
              <a:gd name="connsiteX183" fmla="*/ 4715526 w 12192002"/>
              <a:gd name="connsiteY183" fmla="*/ 164249 h 2115609"/>
              <a:gd name="connsiteX184" fmla="*/ 4762447 w 12192002"/>
              <a:gd name="connsiteY184" fmla="*/ 155761 h 2115609"/>
              <a:gd name="connsiteX185" fmla="*/ 4840439 w 12192002"/>
              <a:gd name="connsiteY185" fmla="*/ 127993 h 2115609"/>
              <a:gd name="connsiteX186" fmla="*/ 5011513 w 12192002"/>
              <a:gd name="connsiteY186" fmla="*/ 103976 h 2115609"/>
              <a:gd name="connsiteX187" fmla="*/ 5065790 w 12192002"/>
              <a:gd name="connsiteY187" fmla="*/ 87595 h 2115609"/>
              <a:gd name="connsiteX188" fmla="*/ 5121659 w 12192002"/>
              <a:gd name="connsiteY188" fmla="*/ 94166 h 2115609"/>
              <a:gd name="connsiteX189" fmla="*/ 5139595 w 12192002"/>
              <a:gd name="connsiteY189" fmla="*/ 83313 h 2115609"/>
              <a:gd name="connsiteX190" fmla="*/ 5142598 w 12192002"/>
              <a:gd name="connsiteY190" fmla="*/ 81212 h 2115609"/>
              <a:gd name="connsiteX191" fmla="*/ 5156554 w 12192002"/>
              <a:gd name="connsiteY191" fmla="*/ 77812 h 2115609"/>
              <a:gd name="connsiteX192" fmla="*/ 5174660 w 12192002"/>
              <a:gd name="connsiteY192" fmla="*/ 70589 h 2115609"/>
              <a:gd name="connsiteX193" fmla="*/ 5222961 w 12192002"/>
              <a:gd name="connsiteY193" fmla="*/ 67599 h 2115609"/>
              <a:gd name="connsiteX194" fmla="*/ 5261763 w 12192002"/>
              <a:gd name="connsiteY194" fmla="*/ 56475 h 2115609"/>
              <a:gd name="connsiteX195" fmla="*/ 5381667 w 12192002"/>
              <a:gd name="connsiteY195" fmla="*/ 36058 h 2115609"/>
              <a:gd name="connsiteX196" fmla="*/ 5432760 w 12192002"/>
              <a:gd name="connsiteY196" fmla="*/ 18356 h 2115609"/>
              <a:gd name="connsiteX197" fmla="*/ 5470905 w 12192002"/>
              <a:gd name="connsiteY197" fmla="*/ 7103 h 2115609"/>
              <a:gd name="connsiteX198" fmla="*/ 5608808 w 12192002"/>
              <a:gd name="connsiteY198" fmla="*/ 12821 h 2115609"/>
              <a:gd name="connsiteX0" fmla="*/ 5608808 w 12192002"/>
              <a:gd name="connsiteY0" fmla="*/ 12821 h 2115609"/>
              <a:gd name="connsiteX1" fmla="*/ 5754380 w 12192002"/>
              <a:gd name="connsiteY1" fmla="*/ 8910 h 2115609"/>
              <a:gd name="connsiteX2" fmla="*/ 5911996 w 12192002"/>
              <a:gd name="connsiteY2" fmla="*/ 29536 h 2115609"/>
              <a:gd name="connsiteX3" fmla="*/ 6010090 w 12192002"/>
              <a:gd name="connsiteY3" fmla="*/ 13442 h 2115609"/>
              <a:gd name="connsiteX4" fmla="*/ 6041282 w 12192002"/>
              <a:gd name="connsiteY4" fmla="*/ 8349 h 2115609"/>
              <a:gd name="connsiteX5" fmla="*/ 6048637 w 12192002"/>
              <a:gd name="connsiteY5" fmla="*/ 0 h 2115609"/>
              <a:gd name="connsiteX6" fmla="*/ 6068529 w 12192002"/>
              <a:gd name="connsiteY6" fmla="*/ 683 h 2115609"/>
              <a:gd name="connsiteX7" fmla="*/ 6105613 w 12192002"/>
              <a:gd name="connsiteY7" fmla="*/ 28753 h 2115609"/>
              <a:gd name="connsiteX8" fmla="*/ 6168673 w 12192002"/>
              <a:gd name="connsiteY8" fmla="*/ 19608 h 2115609"/>
              <a:gd name="connsiteX9" fmla="*/ 6317559 w 12192002"/>
              <a:gd name="connsiteY9" fmla="*/ 36498 h 2115609"/>
              <a:gd name="connsiteX10" fmla="*/ 6549454 w 12192002"/>
              <a:gd name="connsiteY10" fmla="*/ 68495 h 2115609"/>
              <a:gd name="connsiteX11" fmla="*/ 6708221 w 12192002"/>
              <a:gd name="connsiteY11" fmla="*/ 97271 h 2115609"/>
              <a:gd name="connsiteX12" fmla="*/ 6904145 w 12192002"/>
              <a:gd name="connsiteY12" fmla="*/ 125226 h 2115609"/>
              <a:gd name="connsiteX13" fmla="*/ 7018495 w 12192002"/>
              <a:gd name="connsiteY13" fmla="*/ 154732 h 2115609"/>
              <a:gd name="connsiteX14" fmla="*/ 7096987 w 12192002"/>
              <a:gd name="connsiteY14" fmla="*/ 154358 h 2115609"/>
              <a:gd name="connsiteX15" fmla="*/ 7170807 w 12192002"/>
              <a:gd name="connsiteY15" fmla="*/ 166586 h 2115609"/>
              <a:gd name="connsiteX16" fmla="*/ 7197003 w 12192002"/>
              <a:gd name="connsiteY16" fmla="*/ 171234 h 2115609"/>
              <a:gd name="connsiteX17" fmla="*/ 7201101 w 12192002"/>
              <a:gd name="connsiteY17" fmla="*/ 176592 h 2115609"/>
              <a:gd name="connsiteX18" fmla="*/ 7218559 w 12192002"/>
              <a:gd name="connsiteY18" fmla="*/ 181142 h 2115609"/>
              <a:gd name="connsiteX19" fmla="*/ 7310852 w 12192002"/>
              <a:gd name="connsiteY19" fmla="*/ 206391 h 2115609"/>
              <a:gd name="connsiteX20" fmla="*/ 7312179 w 12192002"/>
              <a:gd name="connsiteY20" fmla="*/ 204949 h 2115609"/>
              <a:gd name="connsiteX21" fmla="*/ 7405390 w 12192002"/>
              <a:gd name="connsiteY21" fmla="*/ 195354 h 2115609"/>
              <a:gd name="connsiteX22" fmla="*/ 7495794 w 12192002"/>
              <a:gd name="connsiteY22" fmla="*/ 187249 h 2115609"/>
              <a:gd name="connsiteX23" fmla="*/ 7507039 w 12192002"/>
              <a:gd name="connsiteY23" fmla="*/ 189201 h 2115609"/>
              <a:gd name="connsiteX24" fmla="*/ 7507411 w 12192002"/>
              <a:gd name="connsiteY24" fmla="*/ 188874 h 2115609"/>
              <a:gd name="connsiteX25" fmla="*/ 7519570 w 12192002"/>
              <a:gd name="connsiteY25" fmla="*/ 190209 h 2115609"/>
              <a:gd name="connsiteX26" fmla="*/ 7527542 w 12192002"/>
              <a:gd name="connsiteY26" fmla="*/ 192762 h 2115609"/>
              <a:gd name="connsiteX27" fmla="*/ 7614346 w 12192002"/>
              <a:gd name="connsiteY27" fmla="*/ 198590 h 2115609"/>
              <a:gd name="connsiteX28" fmla="*/ 7718744 w 12192002"/>
              <a:gd name="connsiteY28" fmla="*/ 195119 h 2115609"/>
              <a:gd name="connsiteX29" fmla="*/ 7905407 w 12192002"/>
              <a:gd name="connsiteY29" fmla="*/ 220834 h 2115609"/>
              <a:gd name="connsiteX30" fmla="*/ 8090271 w 12192002"/>
              <a:gd name="connsiteY30" fmla="*/ 262807 h 2115609"/>
              <a:gd name="connsiteX31" fmla="*/ 8245834 w 12192002"/>
              <a:gd name="connsiteY31" fmla="*/ 308968 h 2115609"/>
              <a:gd name="connsiteX32" fmla="*/ 8252033 w 12192002"/>
              <a:gd name="connsiteY32" fmla="*/ 321960 h 2115609"/>
              <a:gd name="connsiteX33" fmla="*/ 8263376 w 12192002"/>
              <a:gd name="connsiteY33" fmla="*/ 331803 h 2115609"/>
              <a:gd name="connsiteX34" fmla="*/ 8266075 w 12192002"/>
              <a:gd name="connsiteY34" fmla="*/ 331573 h 2115609"/>
              <a:gd name="connsiteX35" fmla="*/ 8283149 w 12192002"/>
              <a:gd name="connsiteY35" fmla="*/ 338748 h 2115609"/>
              <a:gd name="connsiteX36" fmla="*/ 8284276 w 12192002"/>
              <a:gd name="connsiteY36" fmla="*/ 343191 h 2115609"/>
              <a:gd name="connsiteX37" fmla="*/ 8295173 w 12192002"/>
              <a:gd name="connsiteY37" fmla="*/ 349014 h 2115609"/>
              <a:gd name="connsiteX38" fmla="*/ 8314432 w 12192002"/>
              <a:gd name="connsiteY38" fmla="*/ 362909 h 2115609"/>
              <a:gd name="connsiteX39" fmla="*/ 8320104 w 12192002"/>
              <a:gd name="connsiteY39" fmla="*/ 363235 h 2115609"/>
              <a:gd name="connsiteX40" fmla="*/ 8352372 w 12192002"/>
              <a:gd name="connsiteY40" fmla="*/ 380653 h 2115609"/>
              <a:gd name="connsiteX41" fmla="*/ 8353799 w 12192002"/>
              <a:gd name="connsiteY41" fmla="*/ 379813 h 2115609"/>
              <a:gd name="connsiteX42" fmla="*/ 8367182 w 12192002"/>
              <a:gd name="connsiteY42" fmla="*/ 380007 h 2115609"/>
              <a:gd name="connsiteX43" fmla="*/ 8490249 w 12192002"/>
              <a:gd name="connsiteY43" fmla="*/ 394049 h 2115609"/>
              <a:gd name="connsiteX44" fmla="*/ 8497594 w 12192002"/>
              <a:gd name="connsiteY44" fmla="*/ 397099 h 2115609"/>
              <a:gd name="connsiteX45" fmla="*/ 8497968 w 12192002"/>
              <a:gd name="connsiteY45" fmla="*/ 396920 h 2115609"/>
              <a:gd name="connsiteX46" fmla="*/ 8506167 w 12192002"/>
              <a:gd name="connsiteY46" fmla="*/ 399658 h 2115609"/>
              <a:gd name="connsiteX47" fmla="*/ 8510983 w 12192002"/>
              <a:gd name="connsiteY47" fmla="*/ 402659 h 2115609"/>
              <a:gd name="connsiteX48" fmla="*/ 8525230 w 12192002"/>
              <a:gd name="connsiteY48" fmla="*/ 408574 h 2115609"/>
              <a:gd name="connsiteX49" fmla="*/ 8596071 w 12192002"/>
              <a:gd name="connsiteY49" fmla="*/ 393732 h 2115609"/>
              <a:gd name="connsiteX50" fmla="*/ 8707847 w 12192002"/>
              <a:gd name="connsiteY50" fmla="*/ 402304 h 2115609"/>
              <a:gd name="connsiteX51" fmla="*/ 8752444 w 12192002"/>
              <a:gd name="connsiteY51" fmla="*/ 404405 h 2115609"/>
              <a:gd name="connsiteX52" fmla="*/ 8928988 w 12192002"/>
              <a:gd name="connsiteY52" fmla="*/ 423637 h 2115609"/>
              <a:gd name="connsiteX53" fmla="*/ 8963048 w 12192002"/>
              <a:gd name="connsiteY53" fmla="*/ 420449 h 2115609"/>
              <a:gd name="connsiteX54" fmla="*/ 8968011 w 12192002"/>
              <a:gd name="connsiteY54" fmla="*/ 418224 h 2115609"/>
              <a:gd name="connsiteX55" fmla="*/ 8974337 w 12192002"/>
              <a:gd name="connsiteY55" fmla="*/ 417524 h 2115609"/>
              <a:gd name="connsiteX56" fmla="*/ 8990394 w 12192002"/>
              <a:gd name="connsiteY56" fmla="*/ 420750 h 2115609"/>
              <a:gd name="connsiteX57" fmla="*/ 8996232 w 12192002"/>
              <a:gd name="connsiteY57" fmla="*/ 422811 h 2115609"/>
              <a:gd name="connsiteX58" fmla="*/ 9005201 w 12192002"/>
              <a:gd name="connsiteY58" fmla="*/ 424022 h 2115609"/>
              <a:gd name="connsiteX59" fmla="*/ 9005486 w 12192002"/>
              <a:gd name="connsiteY59" fmla="*/ 423782 h 2115609"/>
              <a:gd name="connsiteX60" fmla="*/ 9053453 w 12192002"/>
              <a:gd name="connsiteY60" fmla="*/ 427067 h 2115609"/>
              <a:gd name="connsiteX61" fmla="*/ 9113812 w 12192002"/>
              <a:gd name="connsiteY61" fmla="*/ 418753 h 2115609"/>
              <a:gd name="connsiteX62" fmla="*/ 9137318 w 12192002"/>
              <a:gd name="connsiteY62" fmla="*/ 417387 h 2115609"/>
              <a:gd name="connsiteX63" fmla="*/ 9150210 w 12192002"/>
              <a:gd name="connsiteY63" fmla="*/ 415218 h 2115609"/>
              <a:gd name="connsiteX64" fmla="*/ 9151232 w 12192002"/>
              <a:gd name="connsiteY64" fmla="*/ 414153 h 2115609"/>
              <a:gd name="connsiteX65" fmla="*/ 9189246 w 12192002"/>
              <a:gd name="connsiteY65" fmla="*/ 425355 h 2115609"/>
              <a:gd name="connsiteX66" fmla="*/ 9194810 w 12192002"/>
              <a:gd name="connsiteY66" fmla="*/ 434594 h 2115609"/>
              <a:gd name="connsiteX67" fmla="*/ 9231370 w 12192002"/>
              <a:gd name="connsiteY67" fmla="*/ 444673 h 2115609"/>
              <a:gd name="connsiteX68" fmla="*/ 9343052 w 12192002"/>
              <a:gd name="connsiteY68" fmla="*/ 496578 h 2115609"/>
              <a:gd name="connsiteX69" fmla="*/ 9584507 w 12192002"/>
              <a:gd name="connsiteY69" fmla="*/ 542280 h 2115609"/>
              <a:gd name="connsiteX70" fmla="*/ 9728309 w 12192002"/>
              <a:gd name="connsiteY70" fmla="*/ 553700 h 2115609"/>
              <a:gd name="connsiteX71" fmla="*/ 9847792 w 12192002"/>
              <a:gd name="connsiteY71" fmla="*/ 573907 h 2115609"/>
              <a:gd name="connsiteX72" fmla="*/ 9960019 w 12192002"/>
              <a:gd name="connsiteY72" fmla="*/ 580675 h 2115609"/>
              <a:gd name="connsiteX73" fmla="*/ 10039240 w 12192002"/>
              <a:gd name="connsiteY73" fmla="*/ 596190 h 2115609"/>
              <a:gd name="connsiteX74" fmla="*/ 10082169 w 12192002"/>
              <a:gd name="connsiteY74" fmla="*/ 594526 h 2115609"/>
              <a:gd name="connsiteX75" fmla="*/ 10126500 w 12192002"/>
              <a:gd name="connsiteY75" fmla="*/ 596621 h 2115609"/>
              <a:gd name="connsiteX76" fmla="*/ 10261101 w 12192002"/>
              <a:gd name="connsiteY76" fmla="*/ 608136 h 2115609"/>
              <a:gd name="connsiteX77" fmla="*/ 10336855 w 12192002"/>
              <a:gd name="connsiteY77" fmla="*/ 617887 h 2115609"/>
              <a:gd name="connsiteX78" fmla="*/ 10383868 w 12192002"/>
              <a:gd name="connsiteY78" fmla="*/ 618498 h 2115609"/>
              <a:gd name="connsiteX79" fmla="*/ 10445984 w 12192002"/>
              <a:gd name="connsiteY79" fmla="*/ 622345 h 2115609"/>
              <a:gd name="connsiteX80" fmla="*/ 10519280 w 12192002"/>
              <a:gd name="connsiteY80" fmla="*/ 624403 h 2115609"/>
              <a:gd name="connsiteX81" fmla="*/ 10644619 w 12192002"/>
              <a:gd name="connsiteY81" fmla="*/ 644649 h 2115609"/>
              <a:gd name="connsiteX82" fmla="*/ 10857724 w 12192002"/>
              <a:gd name="connsiteY82" fmla="*/ 705767 h 2115609"/>
              <a:gd name="connsiteX83" fmla="*/ 10951063 w 12192002"/>
              <a:gd name="connsiteY83" fmla="*/ 718850 h 2115609"/>
              <a:gd name="connsiteX84" fmla="*/ 11030956 w 12192002"/>
              <a:gd name="connsiteY84" fmla="*/ 714094 h 2115609"/>
              <a:gd name="connsiteX85" fmla="*/ 11085938 w 12192002"/>
              <a:gd name="connsiteY85" fmla="*/ 716975 h 2115609"/>
              <a:gd name="connsiteX86" fmla="*/ 11143411 w 12192002"/>
              <a:gd name="connsiteY86" fmla="*/ 726224 h 2115609"/>
              <a:gd name="connsiteX87" fmla="*/ 11195087 w 12192002"/>
              <a:gd name="connsiteY87" fmla="*/ 725577 h 2115609"/>
              <a:gd name="connsiteX88" fmla="*/ 11273972 w 12192002"/>
              <a:gd name="connsiteY88" fmla="*/ 746596 h 2115609"/>
              <a:gd name="connsiteX89" fmla="*/ 11369715 w 12192002"/>
              <a:gd name="connsiteY89" fmla="*/ 806264 h 2115609"/>
              <a:gd name="connsiteX90" fmla="*/ 11462695 w 12192002"/>
              <a:gd name="connsiteY90" fmla="*/ 867737 h 2115609"/>
              <a:gd name="connsiteX91" fmla="*/ 11516473 w 12192002"/>
              <a:gd name="connsiteY91" fmla="*/ 921289 h 2115609"/>
              <a:gd name="connsiteX92" fmla="*/ 11630749 w 12192002"/>
              <a:gd name="connsiteY92" fmla="*/ 983178 h 2115609"/>
              <a:gd name="connsiteX93" fmla="*/ 11712382 w 12192002"/>
              <a:gd name="connsiteY93" fmla="*/ 1040947 h 2115609"/>
              <a:gd name="connsiteX94" fmla="*/ 11876461 w 12192002"/>
              <a:gd name="connsiteY94" fmla="*/ 1072267 h 2115609"/>
              <a:gd name="connsiteX95" fmla="*/ 11931502 w 12192002"/>
              <a:gd name="connsiteY95" fmla="*/ 1084647 h 2115609"/>
              <a:gd name="connsiteX96" fmla="*/ 12052936 w 12192002"/>
              <a:gd name="connsiteY96" fmla="*/ 1069165 h 2115609"/>
              <a:gd name="connsiteX97" fmla="*/ 12140863 w 12192002"/>
              <a:gd name="connsiteY97" fmla="*/ 1028119 h 2115609"/>
              <a:gd name="connsiteX98" fmla="*/ 12192002 w 12192002"/>
              <a:gd name="connsiteY98" fmla="*/ 1008921 h 2115609"/>
              <a:gd name="connsiteX99" fmla="*/ 12192002 w 12192002"/>
              <a:gd name="connsiteY99" fmla="*/ 1948632 h 2115609"/>
              <a:gd name="connsiteX100" fmla="*/ 12192000 w 12192002"/>
              <a:gd name="connsiteY100" fmla="*/ 1948632 h 2115609"/>
              <a:gd name="connsiteX101" fmla="*/ 12192000 w 12192002"/>
              <a:gd name="connsiteY101" fmla="*/ 2115609 h 2115609"/>
              <a:gd name="connsiteX102" fmla="*/ 0 w 12192002"/>
              <a:gd name="connsiteY102" fmla="*/ 2115609 h 2115609"/>
              <a:gd name="connsiteX103" fmla="*/ 0 w 12192002"/>
              <a:gd name="connsiteY103" fmla="*/ 1341410 h 2115609"/>
              <a:gd name="connsiteX104" fmla="*/ 2 w 12192002"/>
              <a:gd name="connsiteY104" fmla="*/ 1341410 h 2115609"/>
              <a:gd name="connsiteX105" fmla="*/ 2 w 12192002"/>
              <a:gd name="connsiteY105" fmla="*/ 585100 h 2115609"/>
              <a:gd name="connsiteX106" fmla="*/ 15526 w 12192002"/>
              <a:gd name="connsiteY106" fmla="*/ 579631 h 2115609"/>
              <a:gd name="connsiteX107" fmla="*/ 118381 w 12192002"/>
              <a:gd name="connsiteY107" fmla="*/ 576775 h 2115609"/>
              <a:gd name="connsiteX108" fmla="*/ 292435 w 12192002"/>
              <a:gd name="connsiteY108" fmla="*/ 524970 h 2115609"/>
              <a:gd name="connsiteX109" fmla="*/ 404015 w 12192002"/>
              <a:gd name="connsiteY109" fmla="*/ 504274 h 2115609"/>
              <a:gd name="connsiteX110" fmla="*/ 445099 w 12192002"/>
              <a:gd name="connsiteY110" fmla="*/ 498451 h 2115609"/>
              <a:gd name="connsiteX111" fmla="*/ 571717 w 12192002"/>
              <a:gd name="connsiteY111" fmla="*/ 460421 h 2115609"/>
              <a:gd name="connsiteX112" fmla="*/ 578535 w 12192002"/>
              <a:gd name="connsiteY112" fmla="*/ 460610 h 2115609"/>
              <a:gd name="connsiteX113" fmla="*/ 596792 w 12192002"/>
              <a:gd name="connsiteY113" fmla="*/ 457958 h 2115609"/>
              <a:gd name="connsiteX114" fmla="*/ 708875 w 12192002"/>
              <a:gd name="connsiteY114" fmla="*/ 415100 h 2115609"/>
              <a:gd name="connsiteX115" fmla="*/ 719742 w 12192002"/>
              <a:gd name="connsiteY115" fmla="*/ 409423 h 2115609"/>
              <a:gd name="connsiteX116" fmla="*/ 720047 w 12192002"/>
              <a:gd name="connsiteY116" fmla="*/ 408161 h 2115609"/>
              <a:gd name="connsiteX117" fmla="*/ 763053 w 12192002"/>
              <a:gd name="connsiteY117" fmla="*/ 407390 h 2115609"/>
              <a:gd name="connsiteX118" fmla="*/ 767901 w 12192002"/>
              <a:gd name="connsiteY118" fmla="*/ 405169 h 2115609"/>
              <a:gd name="connsiteX119" fmla="*/ 797041 w 12192002"/>
              <a:gd name="connsiteY119" fmla="*/ 407376 h 2115609"/>
              <a:gd name="connsiteX120" fmla="*/ 811506 w 12192002"/>
              <a:gd name="connsiteY120" fmla="*/ 407071 h 2115609"/>
              <a:gd name="connsiteX121" fmla="*/ 816809 w 12192002"/>
              <a:gd name="connsiteY121" fmla="*/ 409965 h 2115609"/>
              <a:gd name="connsiteX122" fmla="*/ 837540 w 12192002"/>
              <a:gd name="connsiteY122" fmla="*/ 408001 h 2115609"/>
              <a:gd name="connsiteX123" fmla="*/ 858269 w 12192002"/>
              <a:gd name="connsiteY123" fmla="*/ 409214 h 2115609"/>
              <a:gd name="connsiteX124" fmla="*/ 948732 w 12192002"/>
              <a:gd name="connsiteY124" fmla="*/ 397376 h 2115609"/>
              <a:gd name="connsiteX125" fmla="*/ 1149979 w 12192002"/>
              <a:gd name="connsiteY125" fmla="*/ 399781 h 2115609"/>
              <a:gd name="connsiteX126" fmla="*/ 1496110 w 12192002"/>
              <a:gd name="connsiteY126" fmla="*/ 350346 h 2115609"/>
              <a:gd name="connsiteX127" fmla="*/ 1608669 w 12192002"/>
              <a:gd name="connsiteY127" fmla="*/ 324756 h 2115609"/>
              <a:gd name="connsiteX128" fmla="*/ 1675071 w 12192002"/>
              <a:gd name="connsiteY128" fmla="*/ 317859 h 2115609"/>
              <a:gd name="connsiteX129" fmla="*/ 1738204 w 12192002"/>
              <a:gd name="connsiteY129" fmla="*/ 301510 h 2115609"/>
              <a:gd name="connsiteX130" fmla="*/ 1786655 w 12192002"/>
              <a:gd name="connsiteY130" fmla="*/ 296459 h 2115609"/>
              <a:gd name="connsiteX131" fmla="*/ 1873080 w 12192002"/>
              <a:gd name="connsiteY131" fmla="*/ 324081 h 2115609"/>
              <a:gd name="connsiteX132" fmla="*/ 1921650 w 12192002"/>
              <a:gd name="connsiteY132" fmla="*/ 325676 h 2115609"/>
              <a:gd name="connsiteX133" fmla="*/ 1928172 w 12192002"/>
              <a:gd name="connsiteY133" fmla="*/ 320845 h 2115609"/>
              <a:gd name="connsiteX134" fmla="*/ 1997356 w 12192002"/>
              <a:gd name="connsiteY134" fmla="*/ 342790 h 2115609"/>
              <a:gd name="connsiteX135" fmla="*/ 2094665 w 12192002"/>
              <a:gd name="connsiteY135" fmla="*/ 334770 h 2115609"/>
              <a:gd name="connsiteX136" fmla="*/ 2208578 w 12192002"/>
              <a:gd name="connsiteY136" fmla="*/ 318059 h 2115609"/>
              <a:gd name="connsiteX137" fmla="*/ 2315112 w 12192002"/>
              <a:gd name="connsiteY137" fmla="*/ 312826 h 2115609"/>
              <a:gd name="connsiteX138" fmla="*/ 2443255 w 12192002"/>
              <a:gd name="connsiteY138" fmla="*/ 321293 h 2115609"/>
              <a:gd name="connsiteX139" fmla="*/ 2568028 w 12192002"/>
              <a:gd name="connsiteY139" fmla="*/ 335194 h 2115609"/>
              <a:gd name="connsiteX140" fmla="*/ 2646527 w 12192002"/>
              <a:gd name="connsiteY140" fmla="*/ 308953 h 2115609"/>
              <a:gd name="connsiteX141" fmla="*/ 2781569 w 12192002"/>
              <a:gd name="connsiteY141" fmla="*/ 319489 h 2115609"/>
              <a:gd name="connsiteX142" fmla="*/ 3030291 w 12192002"/>
              <a:gd name="connsiteY142" fmla="*/ 341310 h 2115609"/>
              <a:gd name="connsiteX143" fmla="*/ 3142556 w 12192002"/>
              <a:gd name="connsiteY143" fmla="*/ 343953 h 2115609"/>
              <a:gd name="connsiteX144" fmla="*/ 3262356 w 12192002"/>
              <a:gd name="connsiteY144" fmla="*/ 351728 h 2115609"/>
              <a:gd name="connsiteX145" fmla="*/ 3341698 w 12192002"/>
              <a:gd name="connsiteY145" fmla="*/ 357605 h 2115609"/>
              <a:gd name="connsiteX146" fmla="*/ 3344026 w 12192002"/>
              <a:gd name="connsiteY146" fmla="*/ 356630 h 2115609"/>
              <a:gd name="connsiteX147" fmla="*/ 3363888 w 12192002"/>
              <a:gd name="connsiteY147" fmla="*/ 358312 h 2115609"/>
              <a:gd name="connsiteX148" fmla="*/ 3400728 w 12192002"/>
              <a:gd name="connsiteY148" fmla="*/ 375264 h 2115609"/>
              <a:gd name="connsiteX149" fmla="*/ 3473223 w 12192002"/>
              <a:gd name="connsiteY149" fmla="*/ 363216 h 2115609"/>
              <a:gd name="connsiteX150" fmla="*/ 3536135 w 12192002"/>
              <a:gd name="connsiteY150" fmla="*/ 359555 h 2115609"/>
              <a:gd name="connsiteX151" fmla="*/ 3585978 w 12192002"/>
              <a:gd name="connsiteY151" fmla="*/ 349856 h 2115609"/>
              <a:gd name="connsiteX152" fmla="*/ 3594501 w 12192002"/>
              <a:gd name="connsiteY152" fmla="*/ 350546 h 2115609"/>
              <a:gd name="connsiteX153" fmla="*/ 3594736 w 12192002"/>
              <a:gd name="connsiteY153" fmla="*/ 350277 h 2115609"/>
              <a:gd name="connsiteX154" fmla="*/ 3603855 w 12192002"/>
              <a:gd name="connsiteY154" fmla="*/ 350441 h 2115609"/>
              <a:gd name="connsiteX155" fmla="*/ 3610035 w 12192002"/>
              <a:gd name="connsiteY155" fmla="*/ 351803 h 2115609"/>
              <a:gd name="connsiteX156" fmla="*/ 3682513 w 12192002"/>
              <a:gd name="connsiteY156" fmla="*/ 319532 h 2115609"/>
              <a:gd name="connsiteX157" fmla="*/ 3789760 w 12192002"/>
              <a:gd name="connsiteY157" fmla="*/ 295609 h 2115609"/>
              <a:gd name="connsiteX158" fmla="*/ 3897275 w 12192002"/>
              <a:gd name="connsiteY158" fmla="*/ 275371 h 2115609"/>
              <a:gd name="connsiteX159" fmla="*/ 3936846 w 12192002"/>
              <a:gd name="connsiteY159" fmla="*/ 269716 h 2115609"/>
              <a:gd name="connsiteX160" fmla="*/ 4004538 w 12192002"/>
              <a:gd name="connsiteY160" fmla="*/ 252259 h 2115609"/>
              <a:gd name="connsiteX161" fmla="*/ 4033778 w 12192002"/>
              <a:gd name="connsiteY161" fmla="*/ 239691 h 2115609"/>
              <a:gd name="connsiteX162" fmla="*/ 4035363 w 12192002"/>
              <a:gd name="connsiteY162" fmla="*/ 239926 h 2115609"/>
              <a:gd name="connsiteX163" fmla="*/ 4036996 w 12192002"/>
              <a:gd name="connsiteY163" fmla="*/ 236259 h 2115609"/>
              <a:gd name="connsiteX164" fmla="*/ 4042364 w 12192002"/>
              <a:gd name="connsiteY164" fmla="*/ 233825 h 2115609"/>
              <a:gd name="connsiteX165" fmla="*/ 4058954 w 12192002"/>
              <a:gd name="connsiteY165" fmla="*/ 232204 h 2115609"/>
              <a:gd name="connsiteX166" fmla="*/ 4065510 w 12192002"/>
              <a:gd name="connsiteY166" fmla="*/ 232422 h 2115609"/>
              <a:gd name="connsiteX167" fmla="*/ 4074427 w 12192002"/>
              <a:gd name="connsiteY167" fmla="*/ 230978 h 2115609"/>
              <a:gd name="connsiteX168" fmla="*/ 4074546 w 12192002"/>
              <a:gd name="connsiteY168" fmla="*/ 230679 h 2115609"/>
              <a:gd name="connsiteX169" fmla="*/ 4083097 w 12192002"/>
              <a:gd name="connsiteY169" fmla="*/ 229844 h 2115609"/>
              <a:gd name="connsiteX170" fmla="*/ 4142745 w 12192002"/>
              <a:gd name="connsiteY170" fmla="*/ 203311 h 2115609"/>
              <a:gd name="connsiteX171" fmla="*/ 4191248 w 12192002"/>
              <a:gd name="connsiteY171" fmla="*/ 187446 h 2115609"/>
              <a:gd name="connsiteX172" fmla="*/ 4201744 w 12192002"/>
              <a:gd name="connsiteY172" fmla="*/ 181812 h 2115609"/>
              <a:gd name="connsiteX173" fmla="*/ 4202048 w 12192002"/>
              <a:gd name="connsiteY173" fmla="*/ 180553 h 2115609"/>
              <a:gd name="connsiteX174" fmla="*/ 4248116 w 12192002"/>
              <a:gd name="connsiteY174" fmla="*/ 177758 h 2115609"/>
              <a:gd name="connsiteX175" fmla="*/ 4276141 w 12192002"/>
              <a:gd name="connsiteY175" fmla="*/ 180082 h 2115609"/>
              <a:gd name="connsiteX176" fmla="*/ 4290062 w 12192002"/>
              <a:gd name="connsiteY176" fmla="*/ 179836 h 2115609"/>
              <a:gd name="connsiteX177" fmla="*/ 4295143 w 12192002"/>
              <a:gd name="connsiteY177" fmla="*/ 182753 h 2115609"/>
              <a:gd name="connsiteX178" fmla="*/ 4315108 w 12192002"/>
              <a:gd name="connsiteY178" fmla="*/ 180874 h 2115609"/>
              <a:gd name="connsiteX179" fmla="*/ 4316965 w 12192002"/>
              <a:gd name="connsiteY179" fmla="*/ 179533 h 2115609"/>
              <a:gd name="connsiteX180" fmla="*/ 4376488 w 12192002"/>
              <a:gd name="connsiteY180" fmla="*/ 161476 h 2115609"/>
              <a:gd name="connsiteX181" fmla="*/ 4442156 w 12192002"/>
              <a:gd name="connsiteY181" fmla="*/ 160130 h 2115609"/>
              <a:gd name="connsiteX182" fmla="*/ 4524889 w 12192002"/>
              <a:gd name="connsiteY182" fmla="*/ 169217 h 2115609"/>
              <a:gd name="connsiteX183" fmla="*/ 4715526 w 12192002"/>
              <a:gd name="connsiteY183" fmla="*/ 164249 h 2115609"/>
              <a:gd name="connsiteX184" fmla="*/ 4762447 w 12192002"/>
              <a:gd name="connsiteY184" fmla="*/ 155761 h 2115609"/>
              <a:gd name="connsiteX185" fmla="*/ 4840439 w 12192002"/>
              <a:gd name="connsiteY185" fmla="*/ 127993 h 2115609"/>
              <a:gd name="connsiteX186" fmla="*/ 5011513 w 12192002"/>
              <a:gd name="connsiteY186" fmla="*/ 103976 h 2115609"/>
              <a:gd name="connsiteX187" fmla="*/ 5065790 w 12192002"/>
              <a:gd name="connsiteY187" fmla="*/ 87595 h 2115609"/>
              <a:gd name="connsiteX188" fmla="*/ 5121659 w 12192002"/>
              <a:gd name="connsiteY188" fmla="*/ 94166 h 2115609"/>
              <a:gd name="connsiteX189" fmla="*/ 5139595 w 12192002"/>
              <a:gd name="connsiteY189" fmla="*/ 83313 h 2115609"/>
              <a:gd name="connsiteX190" fmla="*/ 5142598 w 12192002"/>
              <a:gd name="connsiteY190" fmla="*/ 81212 h 2115609"/>
              <a:gd name="connsiteX191" fmla="*/ 5156554 w 12192002"/>
              <a:gd name="connsiteY191" fmla="*/ 77812 h 2115609"/>
              <a:gd name="connsiteX192" fmla="*/ 5174660 w 12192002"/>
              <a:gd name="connsiteY192" fmla="*/ 70589 h 2115609"/>
              <a:gd name="connsiteX193" fmla="*/ 5222961 w 12192002"/>
              <a:gd name="connsiteY193" fmla="*/ 67599 h 2115609"/>
              <a:gd name="connsiteX194" fmla="*/ 5261763 w 12192002"/>
              <a:gd name="connsiteY194" fmla="*/ 56475 h 2115609"/>
              <a:gd name="connsiteX195" fmla="*/ 5381667 w 12192002"/>
              <a:gd name="connsiteY195" fmla="*/ 36058 h 2115609"/>
              <a:gd name="connsiteX196" fmla="*/ 5432760 w 12192002"/>
              <a:gd name="connsiteY196" fmla="*/ 18356 h 2115609"/>
              <a:gd name="connsiteX197" fmla="*/ 5470905 w 12192002"/>
              <a:gd name="connsiteY197" fmla="*/ 7103 h 2115609"/>
              <a:gd name="connsiteX198" fmla="*/ 5608808 w 12192002"/>
              <a:gd name="connsiteY198" fmla="*/ 12821 h 2115609"/>
              <a:gd name="connsiteX0" fmla="*/ 5608808 w 12192002"/>
              <a:gd name="connsiteY0" fmla="*/ 12821 h 2115609"/>
              <a:gd name="connsiteX1" fmla="*/ 5754380 w 12192002"/>
              <a:gd name="connsiteY1" fmla="*/ 8910 h 2115609"/>
              <a:gd name="connsiteX2" fmla="*/ 5911996 w 12192002"/>
              <a:gd name="connsiteY2" fmla="*/ 29536 h 2115609"/>
              <a:gd name="connsiteX3" fmla="*/ 5982862 w 12192002"/>
              <a:gd name="connsiteY3" fmla="*/ 38114 h 2115609"/>
              <a:gd name="connsiteX4" fmla="*/ 6041282 w 12192002"/>
              <a:gd name="connsiteY4" fmla="*/ 8349 h 2115609"/>
              <a:gd name="connsiteX5" fmla="*/ 6048637 w 12192002"/>
              <a:gd name="connsiteY5" fmla="*/ 0 h 2115609"/>
              <a:gd name="connsiteX6" fmla="*/ 6068529 w 12192002"/>
              <a:gd name="connsiteY6" fmla="*/ 683 h 2115609"/>
              <a:gd name="connsiteX7" fmla="*/ 6105613 w 12192002"/>
              <a:gd name="connsiteY7" fmla="*/ 28753 h 2115609"/>
              <a:gd name="connsiteX8" fmla="*/ 6168673 w 12192002"/>
              <a:gd name="connsiteY8" fmla="*/ 19608 h 2115609"/>
              <a:gd name="connsiteX9" fmla="*/ 6317559 w 12192002"/>
              <a:gd name="connsiteY9" fmla="*/ 36498 h 2115609"/>
              <a:gd name="connsiteX10" fmla="*/ 6549454 w 12192002"/>
              <a:gd name="connsiteY10" fmla="*/ 68495 h 2115609"/>
              <a:gd name="connsiteX11" fmla="*/ 6708221 w 12192002"/>
              <a:gd name="connsiteY11" fmla="*/ 97271 h 2115609"/>
              <a:gd name="connsiteX12" fmla="*/ 6904145 w 12192002"/>
              <a:gd name="connsiteY12" fmla="*/ 125226 h 2115609"/>
              <a:gd name="connsiteX13" fmla="*/ 7018495 w 12192002"/>
              <a:gd name="connsiteY13" fmla="*/ 154732 h 2115609"/>
              <a:gd name="connsiteX14" fmla="*/ 7096987 w 12192002"/>
              <a:gd name="connsiteY14" fmla="*/ 154358 h 2115609"/>
              <a:gd name="connsiteX15" fmla="*/ 7170807 w 12192002"/>
              <a:gd name="connsiteY15" fmla="*/ 166586 h 2115609"/>
              <a:gd name="connsiteX16" fmla="*/ 7197003 w 12192002"/>
              <a:gd name="connsiteY16" fmla="*/ 171234 h 2115609"/>
              <a:gd name="connsiteX17" fmla="*/ 7201101 w 12192002"/>
              <a:gd name="connsiteY17" fmla="*/ 176592 h 2115609"/>
              <a:gd name="connsiteX18" fmla="*/ 7218559 w 12192002"/>
              <a:gd name="connsiteY18" fmla="*/ 181142 h 2115609"/>
              <a:gd name="connsiteX19" fmla="*/ 7310852 w 12192002"/>
              <a:gd name="connsiteY19" fmla="*/ 206391 h 2115609"/>
              <a:gd name="connsiteX20" fmla="*/ 7312179 w 12192002"/>
              <a:gd name="connsiteY20" fmla="*/ 204949 h 2115609"/>
              <a:gd name="connsiteX21" fmla="*/ 7405390 w 12192002"/>
              <a:gd name="connsiteY21" fmla="*/ 195354 h 2115609"/>
              <a:gd name="connsiteX22" fmla="*/ 7495794 w 12192002"/>
              <a:gd name="connsiteY22" fmla="*/ 187249 h 2115609"/>
              <a:gd name="connsiteX23" fmla="*/ 7507039 w 12192002"/>
              <a:gd name="connsiteY23" fmla="*/ 189201 h 2115609"/>
              <a:gd name="connsiteX24" fmla="*/ 7507411 w 12192002"/>
              <a:gd name="connsiteY24" fmla="*/ 188874 h 2115609"/>
              <a:gd name="connsiteX25" fmla="*/ 7519570 w 12192002"/>
              <a:gd name="connsiteY25" fmla="*/ 190209 h 2115609"/>
              <a:gd name="connsiteX26" fmla="*/ 7527542 w 12192002"/>
              <a:gd name="connsiteY26" fmla="*/ 192762 h 2115609"/>
              <a:gd name="connsiteX27" fmla="*/ 7614346 w 12192002"/>
              <a:gd name="connsiteY27" fmla="*/ 198590 h 2115609"/>
              <a:gd name="connsiteX28" fmla="*/ 7718744 w 12192002"/>
              <a:gd name="connsiteY28" fmla="*/ 195119 h 2115609"/>
              <a:gd name="connsiteX29" fmla="*/ 7905407 w 12192002"/>
              <a:gd name="connsiteY29" fmla="*/ 220834 h 2115609"/>
              <a:gd name="connsiteX30" fmla="*/ 8090271 w 12192002"/>
              <a:gd name="connsiteY30" fmla="*/ 262807 h 2115609"/>
              <a:gd name="connsiteX31" fmla="*/ 8245834 w 12192002"/>
              <a:gd name="connsiteY31" fmla="*/ 308968 h 2115609"/>
              <a:gd name="connsiteX32" fmla="*/ 8252033 w 12192002"/>
              <a:gd name="connsiteY32" fmla="*/ 321960 h 2115609"/>
              <a:gd name="connsiteX33" fmla="*/ 8263376 w 12192002"/>
              <a:gd name="connsiteY33" fmla="*/ 331803 h 2115609"/>
              <a:gd name="connsiteX34" fmla="*/ 8266075 w 12192002"/>
              <a:gd name="connsiteY34" fmla="*/ 331573 h 2115609"/>
              <a:gd name="connsiteX35" fmla="*/ 8283149 w 12192002"/>
              <a:gd name="connsiteY35" fmla="*/ 338748 h 2115609"/>
              <a:gd name="connsiteX36" fmla="*/ 8284276 w 12192002"/>
              <a:gd name="connsiteY36" fmla="*/ 343191 h 2115609"/>
              <a:gd name="connsiteX37" fmla="*/ 8295173 w 12192002"/>
              <a:gd name="connsiteY37" fmla="*/ 349014 h 2115609"/>
              <a:gd name="connsiteX38" fmla="*/ 8314432 w 12192002"/>
              <a:gd name="connsiteY38" fmla="*/ 362909 h 2115609"/>
              <a:gd name="connsiteX39" fmla="*/ 8320104 w 12192002"/>
              <a:gd name="connsiteY39" fmla="*/ 363235 h 2115609"/>
              <a:gd name="connsiteX40" fmla="*/ 8352372 w 12192002"/>
              <a:gd name="connsiteY40" fmla="*/ 380653 h 2115609"/>
              <a:gd name="connsiteX41" fmla="*/ 8353799 w 12192002"/>
              <a:gd name="connsiteY41" fmla="*/ 379813 h 2115609"/>
              <a:gd name="connsiteX42" fmla="*/ 8367182 w 12192002"/>
              <a:gd name="connsiteY42" fmla="*/ 380007 h 2115609"/>
              <a:gd name="connsiteX43" fmla="*/ 8490249 w 12192002"/>
              <a:gd name="connsiteY43" fmla="*/ 394049 h 2115609"/>
              <a:gd name="connsiteX44" fmla="*/ 8497594 w 12192002"/>
              <a:gd name="connsiteY44" fmla="*/ 397099 h 2115609"/>
              <a:gd name="connsiteX45" fmla="*/ 8497968 w 12192002"/>
              <a:gd name="connsiteY45" fmla="*/ 396920 h 2115609"/>
              <a:gd name="connsiteX46" fmla="*/ 8506167 w 12192002"/>
              <a:gd name="connsiteY46" fmla="*/ 399658 h 2115609"/>
              <a:gd name="connsiteX47" fmla="*/ 8510983 w 12192002"/>
              <a:gd name="connsiteY47" fmla="*/ 402659 h 2115609"/>
              <a:gd name="connsiteX48" fmla="*/ 8525230 w 12192002"/>
              <a:gd name="connsiteY48" fmla="*/ 408574 h 2115609"/>
              <a:gd name="connsiteX49" fmla="*/ 8596071 w 12192002"/>
              <a:gd name="connsiteY49" fmla="*/ 393732 h 2115609"/>
              <a:gd name="connsiteX50" fmla="*/ 8707847 w 12192002"/>
              <a:gd name="connsiteY50" fmla="*/ 402304 h 2115609"/>
              <a:gd name="connsiteX51" fmla="*/ 8752444 w 12192002"/>
              <a:gd name="connsiteY51" fmla="*/ 404405 h 2115609"/>
              <a:gd name="connsiteX52" fmla="*/ 8928988 w 12192002"/>
              <a:gd name="connsiteY52" fmla="*/ 423637 h 2115609"/>
              <a:gd name="connsiteX53" fmla="*/ 8963048 w 12192002"/>
              <a:gd name="connsiteY53" fmla="*/ 420449 h 2115609"/>
              <a:gd name="connsiteX54" fmla="*/ 8968011 w 12192002"/>
              <a:gd name="connsiteY54" fmla="*/ 418224 h 2115609"/>
              <a:gd name="connsiteX55" fmla="*/ 8974337 w 12192002"/>
              <a:gd name="connsiteY55" fmla="*/ 417524 h 2115609"/>
              <a:gd name="connsiteX56" fmla="*/ 8990394 w 12192002"/>
              <a:gd name="connsiteY56" fmla="*/ 420750 h 2115609"/>
              <a:gd name="connsiteX57" fmla="*/ 8996232 w 12192002"/>
              <a:gd name="connsiteY57" fmla="*/ 422811 h 2115609"/>
              <a:gd name="connsiteX58" fmla="*/ 9005201 w 12192002"/>
              <a:gd name="connsiteY58" fmla="*/ 424022 h 2115609"/>
              <a:gd name="connsiteX59" fmla="*/ 9005486 w 12192002"/>
              <a:gd name="connsiteY59" fmla="*/ 423782 h 2115609"/>
              <a:gd name="connsiteX60" fmla="*/ 9053453 w 12192002"/>
              <a:gd name="connsiteY60" fmla="*/ 427067 h 2115609"/>
              <a:gd name="connsiteX61" fmla="*/ 9113812 w 12192002"/>
              <a:gd name="connsiteY61" fmla="*/ 418753 h 2115609"/>
              <a:gd name="connsiteX62" fmla="*/ 9137318 w 12192002"/>
              <a:gd name="connsiteY62" fmla="*/ 417387 h 2115609"/>
              <a:gd name="connsiteX63" fmla="*/ 9150210 w 12192002"/>
              <a:gd name="connsiteY63" fmla="*/ 415218 h 2115609"/>
              <a:gd name="connsiteX64" fmla="*/ 9151232 w 12192002"/>
              <a:gd name="connsiteY64" fmla="*/ 414153 h 2115609"/>
              <a:gd name="connsiteX65" fmla="*/ 9189246 w 12192002"/>
              <a:gd name="connsiteY65" fmla="*/ 425355 h 2115609"/>
              <a:gd name="connsiteX66" fmla="*/ 9194810 w 12192002"/>
              <a:gd name="connsiteY66" fmla="*/ 434594 h 2115609"/>
              <a:gd name="connsiteX67" fmla="*/ 9231370 w 12192002"/>
              <a:gd name="connsiteY67" fmla="*/ 444673 h 2115609"/>
              <a:gd name="connsiteX68" fmla="*/ 9343052 w 12192002"/>
              <a:gd name="connsiteY68" fmla="*/ 496578 h 2115609"/>
              <a:gd name="connsiteX69" fmla="*/ 9584507 w 12192002"/>
              <a:gd name="connsiteY69" fmla="*/ 542280 h 2115609"/>
              <a:gd name="connsiteX70" fmla="*/ 9728309 w 12192002"/>
              <a:gd name="connsiteY70" fmla="*/ 553700 h 2115609"/>
              <a:gd name="connsiteX71" fmla="*/ 9847792 w 12192002"/>
              <a:gd name="connsiteY71" fmla="*/ 573907 h 2115609"/>
              <a:gd name="connsiteX72" fmla="*/ 9960019 w 12192002"/>
              <a:gd name="connsiteY72" fmla="*/ 580675 h 2115609"/>
              <a:gd name="connsiteX73" fmla="*/ 10039240 w 12192002"/>
              <a:gd name="connsiteY73" fmla="*/ 596190 h 2115609"/>
              <a:gd name="connsiteX74" fmla="*/ 10082169 w 12192002"/>
              <a:gd name="connsiteY74" fmla="*/ 594526 h 2115609"/>
              <a:gd name="connsiteX75" fmla="*/ 10126500 w 12192002"/>
              <a:gd name="connsiteY75" fmla="*/ 596621 h 2115609"/>
              <a:gd name="connsiteX76" fmla="*/ 10261101 w 12192002"/>
              <a:gd name="connsiteY76" fmla="*/ 608136 h 2115609"/>
              <a:gd name="connsiteX77" fmla="*/ 10336855 w 12192002"/>
              <a:gd name="connsiteY77" fmla="*/ 617887 h 2115609"/>
              <a:gd name="connsiteX78" fmla="*/ 10383868 w 12192002"/>
              <a:gd name="connsiteY78" fmla="*/ 618498 h 2115609"/>
              <a:gd name="connsiteX79" fmla="*/ 10445984 w 12192002"/>
              <a:gd name="connsiteY79" fmla="*/ 622345 h 2115609"/>
              <a:gd name="connsiteX80" fmla="*/ 10519280 w 12192002"/>
              <a:gd name="connsiteY80" fmla="*/ 624403 h 2115609"/>
              <a:gd name="connsiteX81" fmla="*/ 10644619 w 12192002"/>
              <a:gd name="connsiteY81" fmla="*/ 644649 h 2115609"/>
              <a:gd name="connsiteX82" fmla="*/ 10857724 w 12192002"/>
              <a:gd name="connsiteY82" fmla="*/ 705767 h 2115609"/>
              <a:gd name="connsiteX83" fmla="*/ 10951063 w 12192002"/>
              <a:gd name="connsiteY83" fmla="*/ 718850 h 2115609"/>
              <a:gd name="connsiteX84" fmla="*/ 11030956 w 12192002"/>
              <a:gd name="connsiteY84" fmla="*/ 714094 h 2115609"/>
              <a:gd name="connsiteX85" fmla="*/ 11085938 w 12192002"/>
              <a:gd name="connsiteY85" fmla="*/ 716975 h 2115609"/>
              <a:gd name="connsiteX86" fmla="*/ 11143411 w 12192002"/>
              <a:gd name="connsiteY86" fmla="*/ 726224 h 2115609"/>
              <a:gd name="connsiteX87" fmla="*/ 11195087 w 12192002"/>
              <a:gd name="connsiteY87" fmla="*/ 725577 h 2115609"/>
              <a:gd name="connsiteX88" fmla="*/ 11273972 w 12192002"/>
              <a:gd name="connsiteY88" fmla="*/ 746596 h 2115609"/>
              <a:gd name="connsiteX89" fmla="*/ 11369715 w 12192002"/>
              <a:gd name="connsiteY89" fmla="*/ 806264 h 2115609"/>
              <a:gd name="connsiteX90" fmla="*/ 11462695 w 12192002"/>
              <a:gd name="connsiteY90" fmla="*/ 867737 h 2115609"/>
              <a:gd name="connsiteX91" fmla="*/ 11516473 w 12192002"/>
              <a:gd name="connsiteY91" fmla="*/ 921289 h 2115609"/>
              <a:gd name="connsiteX92" fmla="*/ 11630749 w 12192002"/>
              <a:gd name="connsiteY92" fmla="*/ 983178 h 2115609"/>
              <a:gd name="connsiteX93" fmla="*/ 11712382 w 12192002"/>
              <a:gd name="connsiteY93" fmla="*/ 1040947 h 2115609"/>
              <a:gd name="connsiteX94" fmla="*/ 11876461 w 12192002"/>
              <a:gd name="connsiteY94" fmla="*/ 1072267 h 2115609"/>
              <a:gd name="connsiteX95" fmla="*/ 11931502 w 12192002"/>
              <a:gd name="connsiteY95" fmla="*/ 1084647 h 2115609"/>
              <a:gd name="connsiteX96" fmla="*/ 12052936 w 12192002"/>
              <a:gd name="connsiteY96" fmla="*/ 1069165 h 2115609"/>
              <a:gd name="connsiteX97" fmla="*/ 12140863 w 12192002"/>
              <a:gd name="connsiteY97" fmla="*/ 1028119 h 2115609"/>
              <a:gd name="connsiteX98" fmla="*/ 12192002 w 12192002"/>
              <a:gd name="connsiteY98" fmla="*/ 1008921 h 2115609"/>
              <a:gd name="connsiteX99" fmla="*/ 12192002 w 12192002"/>
              <a:gd name="connsiteY99" fmla="*/ 1948632 h 2115609"/>
              <a:gd name="connsiteX100" fmla="*/ 12192000 w 12192002"/>
              <a:gd name="connsiteY100" fmla="*/ 1948632 h 2115609"/>
              <a:gd name="connsiteX101" fmla="*/ 12192000 w 12192002"/>
              <a:gd name="connsiteY101" fmla="*/ 2115609 h 2115609"/>
              <a:gd name="connsiteX102" fmla="*/ 0 w 12192002"/>
              <a:gd name="connsiteY102" fmla="*/ 2115609 h 2115609"/>
              <a:gd name="connsiteX103" fmla="*/ 0 w 12192002"/>
              <a:gd name="connsiteY103" fmla="*/ 1341410 h 2115609"/>
              <a:gd name="connsiteX104" fmla="*/ 2 w 12192002"/>
              <a:gd name="connsiteY104" fmla="*/ 1341410 h 2115609"/>
              <a:gd name="connsiteX105" fmla="*/ 2 w 12192002"/>
              <a:gd name="connsiteY105" fmla="*/ 585100 h 2115609"/>
              <a:gd name="connsiteX106" fmla="*/ 15526 w 12192002"/>
              <a:gd name="connsiteY106" fmla="*/ 579631 h 2115609"/>
              <a:gd name="connsiteX107" fmla="*/ 118381 w 12192002"/>
              <a:gd name="connsiteY107" fmla="*/ 576775 h 2115609"/>
              <a:gd name="connsiteX108" fmla="*/ 292435 w 12192002"/>
              <a:gd name="connsiteY108" fmla="*/ 524970 h 2115609"/>
              <a:gd name="connsiteX109" fmla="*/ 404015 w 12192002"/>
              <a:gd name="connsiteY109" fmla="*/ 504274 h 2115609"/>
              <a:gd name="connsiteX110" fmla="*/ 445099 w 12192002"/>
              <a:gd name="connsiteY110" fmla="*/ 498451 h 2115609"/>
              <a:gd name="connsiteX111" fmla="*/ 571717 w 12192002"/>
              <a:gd name="connsiteY111" fmla="*/ 460421 h 2115609"/>
              <a:gd name="connsiteX112" fmla="*/ 578535 w 12192002"/>
              <a:gd name="connsiteY112" fmla="*/ 460610 h 2115609"/>
              <a:gd name="connsiteX113" fmla="*/ 596792 w 12192002"/>
              <a:gd name="connsiteY113" fmla="*/ 457958 h 2115609"/>
              <a:gd name="connsiteX114" fmla="*/ 708875 w 12192002"/>
              <a:gd name="connsiteY114" fmla="*/ 415100 h 2115609"/>
              <a:gd name="connsiteX115" fmla="*/ 719742 w 12192002"/>
              <a:gd name="connsiteY115" fmla="*/ 409423 h 2115609"/>
              <a:gd name="connsiteX116" fmla="*/ 720047 w 12192002"/>
              <a:gd name="connsiteY116" fmla="*/ 408161 h 2115609"/>
              <a:gd name="connsiteX117" fmla="*/ 763053 w 12192002"/>
              <a:gd name="connsiteY117" fmla="*/ 407390 h 2115609"/>
              <a:gd name="connsiteX118" fmla="*/ 767901 w 12192002"/>
              <a:gd name="connsiteY118" fmla="*/ 405169 h 2115609"/>
              <a:gd name="connsiteX119" fmla="*/ 797041 w 12192002"/>
              <a:gd name="connsiteY119" fmla="*/ 407376 h 2115609"/>
              <a:gd name="connsiteX120" fmla="*/ 811506 w 12192002"/>
              <a:gd name="connsiteY120" fmla="*/ 407071 h 2115609"/>
              <a:gd name="connsiteX121" fmla="*/ 816809 w 12192002"/>
              <a:gd name="connsiteY121" fmla="*/ 409965 h 2115609"/>
              <a:gd name="connsiteX122" fmla="*/ 837540 w 12192002"/>
              <a:gd name="connsiteY122" fmla="*/ 408001 h 2115609"/>
              <a:gd name="connsiteX123" fmla="*/ 858269 w 12192002"/>
              <a:gd name="connsiteY123" fmla="*/ 409214 h 2115609"/>
              <a:gd name="connsiteX124" fmla="*/ 948732 w 12192002"/>
              <a:gd name="connsiteY124" fmla="*/ 397376 h 2115609"/>
              <a:gd name="connsiteX125" fmla="*/ 1149979 w 12192002"/>
              <a:gd name="connsiteY125" fmla="*/ 399781 h 2115609"/>
              <a:gd name="connsiteX126" fmla="*/ 1496110 w 12192002"/>
              <a:gd name="connsiteY126" fmla="*/ 350346 h 2115609"/>
              <a:gd name="connsiteX127" fmla="*/ 1608669 w 12192002"/>
              <a:gd name="connsiteY127" fmla="*/ 324756 h 2115609"/>
              <a:gd name="connsiteX128" fmla="*/ 1675071 w 12192002"/>
              <a:gd name="connsiteY128" fmla="*/ 317859 h 2115609"/>
              <a:gd name="connsiteX129" fmla="*/ 1738204 w 12192002"/>
              <a:gd name="connsiteY129" fmla="*/ 301510 h 2115609"/>
              <a:gd name="connsiteX130" fmla="*/ 1786655 w 12192002"/>
              <a:gd name="connsiteY130" fmla="*/ 296459 h 2115609"/>
              <a:gd name="connsiteX131" fmla="*/ 1873080 w 12192002"/>
              <a:gd name="connsiteY131" fmla="*/ 324081 h 2115609"/>
              <a:gd name="connsiteX132" fmla="*/ 1921650 w 12192002"/>
              <a:gd name="connsiteY132" fmla="*/ 325676 h 2115609"/>
              <a:gd name="connsiteX133" fmla="*/ 1928172 w 12192002"/>
              <a:gd name="connsiteY133" fmla="*/ 320845 h 2115609"/>
              <a:gd name="connsiteX134" fmla="*/ 1997356 w 12192002"/>
              <a:gd name="connsiteY134" fmla="*/ 342790 h 2115609"/>
              <a:gd name="connsiteX135" fmla="*/ 2094665 w 12192002"/>
              <a:gd name="connsiteY135" fmla="*/ 334770 h 2115609"/>
              <a:gd name="connsiteX136" fmla="*/ 2208578 w 12192002"/>
              <a:gd name="connsiteY136" fmla="*/ 318059 h 2115609"/>
              <a:gd name="connsiteX137" fmla="*/ 2315112 w 12192002"/>
              <a:gd name="connsiteY137" fmla="*/ 312826 h 2115609"/>
              <a:gd name="connsiteX138" fmla="*/ 2443255 w 12192002"/>
              <a:gd name="connsiteY138" fmla="*/ 321293 h 2115609"/>
              <a:gd name="connsiteX139" fmla="*/ 2568028 w 12192002"/>
              <a:gd name="connsiteY139" fmla="*/ 335194 h 2115609"/>
              <a:gd name="connsiteX140" fmla="*/ 2646527 w 12192002"/>
              <a:gd name="connsiteY140" fmla="*/ 308953 h 2115609"/>
              <a:gd name="connsiteX141" fmla="*/ 2781569 w 12192002"/>
              <a:gd name="connsiteY141" fmla="*/ 319489 h 2115609"/>
              <a:gd name="connsiteX142" fmla="*/ 3030291 w 12192002"/>
              <a:gd name="connsiteY142" fmla="*/ 341310 h 2115609"/>
              <a:gd name="connsiteX143" fmla="*/ 3142556 w 12192002"/>
              <a:gd name="connsiteY143" fmla="*/ 343953 h 2115609"/>
              <a:gd name="connsiteX144" fmla="*/ 3262356 w 12192002"/>
              <a:gd name="connsiteY144" fmla="*/ 351728 h 2115609"/>
              <a:gd name="connsiteX145" fmla="*/ 3341698 w 12192002"/>
              <a:gd name="connsiteY145" fmla="*/ 357605 h 2115609"/>
              <a:gd name="connsiteX146" fmla="*/ 3344026 w 12192002"/>
              <a:gd name="connsiteY146" fmla="*/ 356630 h 2115609"/>
              <a:gd name="connsiteX147" fmla="*/ 3363888 w 12192002"/>
              <a:gd name="connsiteY147" fmla="*/ 358312 h 2115609"/>
              <a:gd name="connsiteX148" fmla="*/ 3400728 w 12192002"/>
              <a:gd name="connsiteY148" fmla="*/ 375264 h 2115609"/>
              <a:gd name="connsiteX149" fmla="*/ 3473223 w 12192002"/>
              <a:gd name="connsiteY149" fmla="*/ 363216 h 2115609"/>
              <a:gd name="connsiteX150" fmla="*/ 3536135 w 12192002"/>
              <a:gd name="connsiteY150" fmla="*/ 359555 h 2115609"/>
              <a:gd name="connsiteX151" fmla="*/ 3585978 w 12192002"/>
              <a:gd name="connsiteY151" fmla="*/ 349856 h 2115609"/>
              <a:gd name="connsiteX152" fmla="*/ 3594501 w 12192002"/>
              <a:gd name="connsiteY152" fmla="*/ 350546 h 2115609"/>
              <a:gd name="connsiteX153" fmla="*/ 3594736 w 12192002"/>
              <a:gd name="connsiteY153" fmla="*/ 350277 h 2115609"/>
              <a:gd name="connsiteX154" fmla="*/ 3603855 w 12192002"/>
              <a:gd name="connsiteY154" fmla="*/ 350441 h 2115609"/>
              <a:gd name="connsiteX155" fmla="*/ 3610035 w 12192002"/>
              <a:gd name="connsiteY155" fmla="*/ 351803 h 2115609"/>
              <a:gd name="connsiteX156" fmla="*/ 3682513 w 12192002"/>
              <a:gd name="connsiteY156" fmla="*/ 319532 h 2115609"/>
              <a:gd name="connsiteX157" fmla="*/ 3789760 w 12192002"/>
              <a:gd name="connsiteY157" fmla="*/ 295609 h 2115609"/>
              <a:gd name="connsiteX158" fmla="*/ 3897275 w 12192002"/>
              <a:gd name="connsiteY158" fmla="*/ 275371 h 2115609"/>
              <a:gd name="connsiteX159" fmla="*/ 3936846 w 12192002"/>
              <a:gd name="connsiteY159" fmla="*/ 269716 h 2115609"/>
              <a:gd name="connsiteX160" fmla="*/ 4004538 w 12192002"/>
              <a:gd name="connsiteY160" fmla="*/ 252259 h 2115609"/>
              <a:gd name="connsiteX161" fmla="*/ 4033778 w 12192002"/>
              <a:gd name="connsiteY161" fmla="*/ 239691 h 2115609"/>
              <a:gd name="connsiteX162" fmla="*/ 4035363 w 12192002"/>
              <a:gd name="connsiteY162" fmla="*/ 239926 h 2115609"/>
              <a:gd name="connsiteX163" fmla="*/ 4036996 w 12192002"/>
              <a:gd name="connsiteY163" fmla="*/ 236259 h 2115609"/>
              <a:gd name="connsiteX164" fmla="*/ 4042364 w 12192002"/>
              <a:gd name="connsiteY164" fmla="*/ 233825 h 2115609"/>
              <a:gd name="connsiteX165" fmla="*/ 4058954 w 12192002"/>
              <a:gd name="connsiteY165" fmla="*/ 232204 h 2115609"/>
              <a:gd name="connsiteX166" fmla="*/ 4065510 w 12192002"/>
              <a:gd name="connsiteY166" fmla="*/ 232422 h 2115609"/>
              <a:gd name="connsiteX167" fmla="*/ 4074427 w 12192002"/>
              <a:gd name="connsiteY167" fmla="*/ 230978 h 2115609"/>
              <a:gd name="connsiteX168" fmla="*/ 4074546 w 12192002"/>
              <a:gd name="connsiteY168" fmla="*/ 230679 h 2115609"/>
              <a:gd name="connsiteX169" fmla="*/ 4083097 w 12192002"/>
              <a:gd name="connsiteY169" fmla="*/ 229844 h 2115609"/>
              <a:gd name="connsiteX170" fmla="*/ 4142745 w 12192002"/>
              <a:gd name="connsiteY170" fmla="*/ 203311 h 2115609"/>
              <a:gd name="connsiteX171" fmla="*/ 4191248 w 12192002"/>
              <a:gd name="connsiteY171" fmla="*/ 187446 h 2115609"/>
              <a:gd name="connsiteX172" fmla="*/ 4201744 w 12192002"/>
              <a:gd name="connsiteY172" fmla="*/ 181812 h 2115609"/>
              <a:gd name="connsiteX173" fmla="*/ 4202048 w 12192002"/>
              <a:gd name="connsiteY173" fmla="*/ 180553 h 2115609"/>
              <a:gd name="connsiteX174" fmla="*/ 4248116 w 12192002"/>
              <a:gd name="connsiteY174" fmla="*/ 177758 h 2115609"/>
              <a:gd name="connsiteX175" fmla="*/ 4276141 w 12192002"/>
              <a:gd name="connsiteY175" fmla="*/ 180082 h 2115609"/>
              <a:gd name="connsiteX176" fmla="*/ 4290062 w 12192002"/>
              <a:gd name="connsiteY176" fmla="*/ 179836 h 2115609"/>
              <a:gd name="connsiteX177" fmla="*/ 4295143 w 12192002"/>
              <a:gd name="connsiteY177" fmla="*/ 182753 h 2115609"/>
              <a:gd name="connsiteX178" fmla="*/ 4315108 w 12192002"/>
              <a:gd name="connsiteY178" fmla="*/ 180874 h 2115609"/>
              <a:gd name="connsiteX179" fmla="*/ 4316965 w 12192002"/>
              <a:gd name="connsiteY179" fmla="*/ 179533 h 2115609"/>
              <a:gd name="connsiteX180" fmla="*/ 4376488 w 12192002"/>
              <a:gd name="connsiteY180" fmla="*/ 161476 h 2115609"/>
              <a:gd name="connsiteX181" fmla="*/ 4442156 w 12192002"/>
              <a:gd name="connsiteY181" fmla="*/ 160130 h 2115609"/>
              <a:gd name="connsiteX182" fmla="*/ 4524889 w 12192002"/>
              <a:gd name="connsiteY182" fmla="*/ 169217 h 2115609"/>
              <a:gd name="connsiteX183" fmla="*/ 4715526 w 12192002"/>
              <a:gd name="connsiteY183" fmla="*/ 164249 h 2115609"/>
              <a:gd name="connsiteX184" fmla="*/ 4762447 w 12192002"/>
              <a:gd name="connsiteY184" fmla="*/ 155761 h 2115609"/>
              <a:gd name="connsiteX185" fmla="*/ 4840439 w 12192002"/>
              <a:gd name="connsiteY185" fmla="*/ 127993 h 2115609"/>
              <a:gd name="connsiteX186" fmla="*/ 5011513 w 12192002"/>
              <a:gd name="connsiteY186" fmla="*/ 103976 h 2115609"/>
              <a:gd name="connsiteX187" fmla="*/ 5065790 w 12192002"/>
              <a:gd name="connsiteY187" fmla="*/ 87595 h 2115609"/>
              <a:gd name="connsiteX188" fmla="*/ 5121659 w 12192002"/>
              <a:gd name="connsiteY188" fmla="*/ 94166 h 2115609"/>
              <a:gd name="connsiteX189" fmla="*/ 5139595 w 12192002"/>
              <a:gd name="connsiteY189" fmla="*/ 83313 h 2115609"/>
              <a:gd name="connsiteX190" fmla="*/ 5142598 w 12192002"/>
              <a:gd name="connsiteY190" fmla="*/ 81212 h 2115609"/>
              <a:gd name="connsiteX191" fmla="*/ 5156554 w 12192002"/>
              <a:gd name="connsiteY191" fmla="*/ 77812 h 2115609"/>
              <a:gd name="connsiteX192" fmla="*/ 5174660 w 12192002"/>
              <a:gd name="connsiteY192" fmla="*/ 70589 h 2115609"/>
              <a:gd name="connsiteX193" fmla="*/ 5222961 w 12192002"/>
              <a:gd name="connsiteY193" fmla="*/ 67599 h 2115609"/>
              <a:gd name="connsiteX194" fmla="*/ 5261763 w 12192002"/>
              <a:gd name="connsiteY194" fmla="*/ 56475 h 2115609"/>
              <a:gd name="connsiteX195" fmla="*/ 5381667 w 12192002"/>
              <a:gd name="connsiteY195" fmla="*/ 36058 h 2115609"/>
              <a:gd name="connsiteX196" fmla="*/ 5432760 w 12192002"/>
              <a:gd name="connsiteY196" fmla="*/ 18356 h 2115609"/>
              <a:gd name="connsiteX197" fmla="*/ 5470905 w 12192002"/>
              <a:gd name="connsiteY197" fmla="*/ 7103 h 2115609"/>
              <a:gd name="connsiteX198" fmla="*/ 5608808 w 12192002"/>
              <a:gd name="connsiteY198" fmla="*/ 12821 h 2115609"/>
              <a:gd name="connsiteX0" fmla="*/ 5608808 w 12192002"/>
              <a:gd name="connsiteY0" fmla="*/ 12821 h 2115609"/>
              <a:gd name="connsiteX1" fmla="*/ 5754380 w 12192002"/>
              <a:gd name="connsiteY1" fmla="*/ 8910 h 2115609"/>
              <a:gd name="connsiteX2" fmla="*/ 5911996 w 12192002"/>
              <a:gd name="connsiteY2" fmla="*/ 29536 h 2115609"/>
              <a:gd name="connsiteX3" fmla="*/ 5982862 w 12192002"/>
              <a:gd name="connsiteY3" fmla="*/ 38114 h 2115609"/>
              <a:gd name="connsiteX4" fmla="*/ 6041282 w 12192002"/>
              <a:gd name="connsiteY4" fmla="*/ 8349 h 2115609"/>
              <a:gd name="connsiteX5" fmla="*/ 6048637 w 12192002"/>
              <a:gd name="connsiteY5" fmla="*/ 0 h 2115609"/>
              <a:gd name="connsiteX6" fmla="*/ 6073067 w 12192002"/>
              <a:gd name="connsiteY6" fmla="*/ 35224 h 2115609"/>
              <a:gd name="connsiteX7" fmla="*/ 6105613 w 12192002"/>
              <a:gd name="connsiteY7" fmla="*/ 28753 h 2115609"/>
              <a:gd name="connsiteX8" fmla="*/ 6168673 w 12192002"/>
              <a:gd name="connsiteY8" fmla="*/ 19608 h 2115609"/>
              <a:gd name="connsiteX9" fmla="*/ 6317559 w 12192002"/>
              <a:gd name="connsiteY9" fmla="*/ 36498 h 2115609"/>
              <a:gd name="connsiteX10" fmla="*/ 6549454 w 12192002"/>
              <a:gd name="connsiteY10" fmla="*/ 68495 h 2115609"/>
              <a:gd name="connsiteX11" fmla="*/ 6708221 w 12192002"/>
              <a:gd name="connsiteY11" fmla="*/ 97271 h 2115609"/>
              <a:gd name="connsiteX12" fmla="*/ 6904145 w 12192002"/>
              <a:gd name="connsiteY12" fmla="*/ 125226 h 2115609"/>
              <a:gd name="connsiteX13" fmla="*/ 7018495 w 12192002"/>
              <a:gd name="connsiteY13" fmla="*/ 154732 h 2115609"/>
              <a:gd name="connsiteX14" fmla="*/ 7096987 w 12192002"/>
              <a:gd name="connsiteY14" fmla="*/ 154358 h 2115609"/>
              <a:gd name="connsiteX15" fmla="*/ 7170807 w 12192002"/>
              <a:gd name="connsiteY15" fmla="*/ 166586 h 2115609"/>
              <a:gd name="connsiteX16" fmla="*/ 7197003 w 12192002"/>
              <a:gd name="connsiteY16" fmla="*/ 171234 h 2115609"/>
              <a:gd name="connsiteX17" fmla="*/ 7201101 w 12192002"/>
              <a:gd name="connsiteY17" fmla="*/ 176592 h 2115609"/>
              <a:gd name="connsiteX18" fmla="*/ 7218559 w 12192002"/>
              <a:gd name="connsiteY18" fmla="*/ 181142 h 2115609"/>
              <a:gd name="connsiteX19" fmla="*/ 7310852 w 12192002"/>
              <a:gd name="connsiteY19" fmla="*/ 206391 h 2115609"/>
              <a:gd name="connsiteX20" fmla="*/ 7312179 w 12192002"/>
              <a:gd name="connsiteY20" fmla="*/ 204949 h 2115609"/>
              <a:gd name="connsiteX21" fmla="*/ 7405390 w 12192002"/>
              <a:gd name="connsiteY21" fmla="*/ 195354 h 2115609"/>
              <a:gd name="connsiteX22" fmla="*/ 7495794 w 12192002"/>
              <a:gd name="connsiteY22" fmla="*/ 187249 h 2115609"/>
              <a:gd name="connsiteX23" fmla="*/ 7507039 w 12192002"/>
              <a:gd name="connsiteY23" fmla="*/ 189201 h 2115609"/>
              <a:gd name="connsiteX24" fmla="*/ 7507411 w 12192002"/>
              <a:gd name="connsiteY24" fmla="*/ 188874 h 2115609"/>
              <a:gd name="connsiteX25" fmla="*/ 7519570 w 12192002"/>
              <a:gd name="connsiteY25" fmla="*/ 190209 h 2115609"/>
              <a:gd name="connsiteX26" fmla="*/ 7527542 w 12192002"/>
              <a:gd name="connsiteY26" fmla="*/ 192762 h 2115609"/>
              <a:gd name="connsiteX27" fmla="*/ 7614346 w 12192002"/>
              <a:gd name="connsiteY27" fmla="*/ 198590 h 2115609"/>
              <a:gd name="connsiteX28" fmla="*/ 7718744 w 12192002"/>
              <a:gd name="connsiteY28" fmla="*/ 195119 h 2115609"/>
              <a:gd name="connsiteX29" fmla="*/ 7905407 w 12192002"/>
              <a:gd name="connsiteY29" fmla="*/ 220834 h 2115609"/>
              <a:gd name="connsiteX30" fmla="*/ 8090271 w 12192002"/>
              <a:gd name="connsiteY30" fmla="*/ 262807 h 2115609"/>
              <a:gd name="connsiteX31" fmla="*/ 8245834 w 12192002"/>
              <a:gd name="connsiteY31" fmla="*/ 308968 h 2115609"/>
              <a:gd name="connsiteX32" fmla="*/ 8252033 w 12192002"/>
              <a:gd name="connsiteY32" fmla="*/ 321960 h 2115609"/>
              <a:gd name="connsiteX33" fmla="*/ 8263376 w 12192002"/>
              <a:gd name="connsiteY33" fmla="*/ 331803 h 2115609"/>
              <a:gd name="connsiteX34" fmla="*/ 8266075 w 12192002"/>
              <a:gd name="connsiteY34" fmla="*/ 331573 h 2115609"/>
              <a:gd name="connsiteX35" fmla="*/ 8283149 w 12192002"/>
              <a:gd name="connsiteY35" fmla="*/ 338748 h 2115609"/>
              <a:gd name="connsiteX36" fmla="*/ 8284276 w 12192002"/>
              <a:gd name="connsiteY36" fmla="*/ 343191 h 2115609"/>
              <a:gd name="connsiteX37" fmla="*/ 8295173 w 12192002"/>
              <a:gd name="connsiteY37" fmla="*/ 349014 h 2115609"/>
              <a:gd name="connsiteX38" fmla="*/ 8314432 w 12192002"/>
              <a:gd name="connsiteY38" fmla="*/ 362909 h 2115609"/>
              <a:gd name="connsiteX39" fmla="*/ 8320104 w 12192002"/>
              <a:gd name="connsiteY39" fmla="*/ 363235 h 2115609"/>
              <a:gd name="connsiteX40" fmla="*/ 8352372 w 12192002"/>
              <a:gd name="connsiteY40" fmla="*/ 380653 h 2115609"/>
              <a:gd name="connsiteX41" fmla="*/ 8353799 w 12192002"/>
              <a:gd name="connsiteY41" fmla="*/ 379813 h 2115609"/>
              <a:gd name="connsiteX42" fmla="*/ 8367182 w 12192002"/>
              <a:gd name="connsiteY42" fmla="*/ 380007 h 2115609"/>
              <a:gd name="connsiteX43" fmla="*/ 8490249 w 12192002"/>
              <a:gd name="connsiteY43" fmla="*/ 394049 h 2115609"/>
              <a:gd name="connsiteX44" fmla="*/ 8497594 w 12192002"/>
              <a:gd name="connsiteY44" fmla="*/ 397099 h 2115609"/>
              <a:gd name="connsiteX45" fmla="*/ 8497968 w 12192002"/>
              <a:gd name="connsiteY45" fmla="*/ 396920 h 2115609"/>
              <a:gd name="connsiteX46" fmla="*/ 8506167 w 12192002"/>
              <a:gd name="connsiteY46" fmla="*/ 399658 h 2115609"/>
              <a:gd name="connsiteX47" fmla="*/ 8510983 w 12192002"/>
              <a:gd name="connsiteY47" fmla="*/ 402659 h 2115609"/>
              <a:gd name="connsiteX48" fmla="*/ 8525230 w 12192002"/>
              <a:gd name="connsiteY48" fmla="*/ 408574 h 2115609"/>
              <a:gd name="connsiteX49" fmla="*/ 8596071 w 12192002"/>
              <a:gd name="connsiteY49" fmla="*/ 393732 h 2115609"/>
              <a:gd name="connsiteX50" fmla="*/ 8707847 w 12192002"/>
              <a:gd name="connsiteY50" fmla="*/ 402304 h 2115609"/>
              <a:gd name="connsiteX51" fmla="*/ 8752444 w 12192002"/>
              <a:gd name="connsiteY51" fmla="*/ 404405 h 2115609"/>
              <a:gd name="connsiteX52" fmla="*/ 8928988 w 12192002"/>
              <a:gd name="connsiteY52" fmla="*/ 423637 h 2115609"/>
              <a:gd name="connsiteX53" fmla="*/ 8963048 w 12192002"/>
              <a:gd name="connsiteY53" fmla="*/ 420449 h 2115609"/>
              <a:gd name="connsiteX54" fmla="*/ 8968011 w 12192002"/>
              <a:gd name="connsiteY54" fmla="*/ 418224 h 2115609"/>
              <a:gd name="connsiteX55" fmla="*/ 8974337 w 12192002"/>
              <a:gd name="connsiteY55" fmla="*/ 417524 h 2115609"/>
              <a:gd name="connsiteX56" fmla="*/ 8990394 w 12192002"/>
              <a:gd name="connsiteY56" fmla="*/ 420750 h 2115609"/>
              <a:gd name="connsiteX57" fmla="*/ 8996232 w 12192002"/>
              <a:gd name="connsiteY57" fmla="*/ 422811 h 2115609"/>
              <a:gd name="connsiteX58" fmla="*/ 9005201 w 12192002"/>
              <a:gd name="connsiteY58" fmla="*/ 424022 h 2115609"/>
              <a:gd name="connsiteX59" fmla="*/ 9005486 w 12192002"/>
              <a:gd name="connsiteY59" fmla="*/ 423782 h 2115609"/>
              <a:gd name="connsiteX60" fmla="*/ 9053453 w 12192002"/>
              <a:gd name="connsiteY60" fmla="*/ 427067 h 2115609"/>
              <a:gd name="connsiteX61" fmla="*/ 9113812 w 12192002"/>
              <a:gd name="connsiteY61" fmla="*/ 418753 h 2115609"/>
              <a:gd name="connsiteX62" fmla="*/ 9137318 w 12192002"/>
              <a:gd name="connsiteY62" fmla="*/ 417387 h 2115609"/>
              <a:gd name="connsiteX63" fmla="*/ 9150210 w 12192002"/>
              <a:gd name="connsiteY63" fmla="*/ 415218 h 2115609"/>
              <a:gd name="connsiteX64" fmla="*/ 9151232 w 12192002"/>
              <a:gd name="connsiteY64" fmla="*/ 414153 h 2115609"/>
              <a:gd name="connsiteX65" fmla="*/ 9189246 w 12192002"/>
              <a:gd name="connsiteY65" fmla="*/ 425355 h 2115609"/>
              <a:gd name="connsiteX66" fmla="*/ 9194810 w 12192002"/>
              <a:gd name="connsiteY66" fmla="*/ 434594 h 2115609"/>
              <a:gd name="connsiteX67" fmla="*/ 9231370 w 12192002"/>
              <a:gd name="connsiteY67" fmla="*/ 444673 h 2115609"/>
              <a:gd name="connsiteX68" fmla="*/ 9343052 w 12192002"/>
              <a:gd name="connsiteY68" fmla="*/ 496578 h 2115609"/>
              <a:gd name="connsiteX69" fmla="*/ 9584507 w 12192002"/>
              <a:gd name="connsiteY69" fmla="*/ 542280 h 2115609"/>
              <a:gd name="connsiteX70" fmla="*/ 9728309 w 12192002"/>
              <a:gd name="connsiteY70" fmla="*/ 553700 h 2115609"/>
              <a:gd name="connsiteX71" fmla="*/ 9847792 w 12192002"/>
              <a:gd name="connsiteY71" fmla="*/ 573907 h 2115609"/>
              <a:gd name="connsiteX72" fmla="*/ 9960019 w 12192002"/>
              <a:gd name="connsiteY72" fmla="*/ 580675 h 2115609"/>
              <a:gd name="connsiteX73" fmla="*/ 10039240 w 12192002"/>
              <a:gd name="connsiteY73" fmla="*/ 596190 h 2115609"/>
              <a:gd name="connsiteX74" fmla="*/ 10082169 w 12192002"/>
              <a:gd name="connsiteY74" fmla="*/ 594526 h 2115609"/>
              <a:gd name="connsiteX75" fmla="*/ 10126500 w 12192002"/>
              <a:gd name="connsiteY75" fmla="*/ 596621 h 2115609"/>
              <a:gd name="connsiteX76" fmla="*/ 10261101 w 12192002"/>
              <a:gd name="connsiteY76" fmla="*/ 608136 h 2115609"/>
              <a:gd name="connsiteX77" fmla="*/ 10336855 w 12192002"/>
              <a:gd name="connsiteY77" fmla="*/ 617887 h 2115609"/>
              <a:gd name="connsiteX78" fmla="*/ 10383868 w 12192002"/>
              <a:gd name="connsiteY78" fmla="*/ 618498 h 2115609"/>
              <a:gd name="connsiteX79" fmla="*/ 10445984 w 12192002"/>
              <a:gd name="connsiteY79" fmla="*/ 622345 h 2115609"/>
              <a:gd name="connsiteX80" fmla="*/ 10519280 w 12192002"/>
              <a:gd name="connsiteY80" fmla="*/ 624403 h 2115609"/>
              <a:gd name="connsiteX81" fmla="*/ 10644619 w 12192002"/>
              <a:gd name="connsiteY81" fmla="*/ 644649 h 2115609"/>
              <a:gd name="connsiteX82" fmla="*/ 10857724 w 12192002"/>
              <a:gd name="connsiteY82" fmla="*/ 705767 h 2115609"/>
              <a:gd name="connsiteX83" fmla="*/ 10951063 w 12192002"/>
              <a:gd name="connsiteY83" fmla="*/ 718850 h 2115609"/>
              <a:gd name="connsiteX84" fmla="*/ 11030956 w 12192002"/>
              <a:gd name="connsiteY84" fmla="*/ 714094 h 2115609"/>
              <a:gd name="connsiteX85" fmla="*/ 11085938 w 12192002"/>
              <a:gd name="connsiteY85" fmla="*/ 716975 h 2115609"/>
              <a:gd name="connsiteX86" fmla="*/ 11143411 w 12192002"/>
              <a:gd name="connsiteY86" fmla="*/ 726224 h 2115609"/>
              <a:gd name="connsiteX87" fmla="*/ 11195087 w 12192002"/>
              <a:gd name="connsiteY87" fmla="*/ 725577 h 2115609"/>
              <a:gd name="connsiteX88" fmla="*/ 11273972 w 12192002"/>
              <a:gd name="connsiteY88" fmla="*/ 746596 h 2115609"/>
              <a:gd name="connsiteX89" fmla="*/ 11369715 w 12192002"/>
              <a:gd name="connsiteY89" fmla="*/ 806264 h 2115609"/>
              <a:gd name="connsiteX90" fmla="*/ 11462695 w 12192002"/>
              <a:gd name="connsiteY90" fmla="*/ 867737 h 2115609"/>
              <a:gd name="connsiteX91" fmla="*/ 11516473 w 12192002"/>
              <a:gd name="connsiteY91" fmla="*/ 921289 h 2115609"/>
              <a:gd name="connsiteX92" fmla="*/ 11630749 w 12192002"/>
              <a:gd name="connsiteY92" fmla="*/ 983178 h 2115609"/>
              <a:gd name="connsiteX93" fmla="*/ 11712382 w 12192002"/>
              <a:gd name="connsiteY93" fmla="*/ 1040947 h 2115609"/>
              <a:gd name="connsiteX94" fmla="*/ 11876461 w 12192002"/>
              <a:gd name="connsiteY94" fmla="*/ 1072267 h 2115609"/>
              <a:gd name="connsiteX95" fmla="*/ 11931502 w 12192002"/>
              <a:gd name="connsiteY95" fmla="*/ 1084647 h 2115609"/>
              <a:gd name="connsiteX96" fmla="*/ 12052936 w 12192002"/>
              <a:gd name="connsiteY96" fmla="*/ 1069165 h 2115609"/>
              <a:gd name="connsiteX97" fmla="*/ 12140863 w 12192002"/>
              <a:gd name="connsiteY97" fmla="*/ 1028119 h 2115609"/>
              <a:gd name="connsiteX98" fmla="*/ 12192002 w 12192002"/>
              <a:gd name="connsiteY98" fmla="*/ 1008921 h 2115609"/>
              <a:gd name="connsiteX99" fmla="*/ 12192002 w 12192002"/>
              <a:gd name="connsiteY99" fmla="*/ 1948632 h 2115609"/>
              <a:gd name="connsiteX100" fmla="*/ 12192000 w 12192002"/>
              <a:gd name="connsiteY100" fmla="*/ 1948632 h 2115609"/>
              <a:gd name="connsiteX101" fmla="*/ 12192000 w 12192002"/>
              <a:gd name="connsiteY101" fmla="*/ 2115609 h 2115609"/>
              <a:gd name="connsiteX102" fmla="*/ 0 w 12192002"/>
              <a:gd name="connsiteY102" fmla="*/ 2115609 h 2115609"/>
              <a:gd name="connsiteX103" fmla="*/ 0 w 12192002"/>
              <a:gd name="connsiteY103" fmla="*/ 1341410 h 2115609"/>
              <a:gd name="connsiteX104" fmla="*/ 2 w 12192002"/>
              <a:gd name="connsiteY104" fmla="*/ 1341410 h 2115609"/>
              <a:gd name="connsiteX105" fmla="*/ 2 w 12192002"/>
              <a:gd name="connsiteY105" fmla="*/ 585100 h 2115609"/>
              <a:gd name="connsiteX106" fmla="*/ 15526 w 12192002"/>
              <a:gd name="connsiteY106" fmla="*/ 579631 h 2115609"/>
              <a:gd name="connsiteX107" fmla="*/ 118381 w 12192002"/>
              <a:gd name="connsiteY107" fmla="*/ 576775 h 2115609"/>
              <a:gd name="connsiteX108" fmla="*/ 292435 w 12192002"/>
              <a:gd name="connsiteY108" fmla="*/ 524970 h 2115609"/>
              <a:gd name="connsiteX109" fmla="*/ 404015 w 12192002"/>
              <a:gd name="connsiteY109" fmla="*/ 504274 h 2115609"/>
              <a:gd name="connsiteX110" fmla="*/ 445099 w 12192002"/>
              <a:gd name="connsiteY110" fmla="*/ 498451 h 2115609"/>
              <a:gd name="connsiteX111" fmla="*/ 571717 w 12192002"/>
              <a:gd name="connsiteY111" fmla="*/ 460421 h 2115609"/>
              <a:gd name="connsiteX112" fmla="*/ 578535 w 12192002"/>
              <a:gd name="connsiteY112" fmla="*/ 460610 h 2115609"/>
              <a:gd name="connsiteX113" fmla="*/ 596792 w 12192002"/>
              <a:gd name="connsiteY113" fmla="*/ 457958 h 2115609"/>
              <a:gd name="connsiteX114" fmla="*/ 708875 w 12192002"/>
              <a:gd name="connsiteY114" fmla="*/ 415100 h 2115609"/>
              <a:gd name="connsiteX115" fmla="*/ 719742 w 12192002"/>
              <a:gd name="connsiteY115" fmla="*/ 409423 h 2115609"/>
              <a:gd name="connsiteX116" fmla="*/ 720047 w 12192002"/>
              <a:gd name="connsiteY116" fmla="*/ 408161 h 2115609"/>
              <a:gd name="connsiteX117" fmla="*/ 763053 w 12192002"/>
              <a:gd name="connsiteY117" fmla="*/ 407390 h 2115609"/>
              <a:gd name="connsiteX118" fmla="*/ 767901 w 12192002"/>
              <a:gd name="connsiteY118" fmla="*/ 405169 h 2115609"/>
              <a:gd name="connsiteX119" fmla="*/ 797041 w 12192002"/>
              <a:gd name="connsiteY119" fmla="*/ 407376 h 2115609"/>
              <a:gd name="connsiteX120" fmla="*/ 811506 w 12192002"/>
              <a:gd name="connsiteY120" fmla="*/ 407071 h 2115609"/>
              <a:gd name="connsiteX121" fmla="*/ 816809 w 12192002"/>
              <a:gd name="connsiteY121" fmla="*/ 409965 h 2115609"/>
              <a:gd name="connsiteX122" fmla="*/ 837540 w 12192002"/>
              <a:gd name="connsiteY122" fmla="*/ 408001 h 2115609"/>
              <a:gd name="connsiteX123" fmla="*/ 858269 w 12192002"/>
              <a:gd name="connsiteY123" fmla="*/ 409214 h 2115609"/>
              <a:gd name="connsiteX124" fmla="*/ 948732 w 12192002"/>
              <a:gd name="connsiteY124" fmla="*/ 397376 h 2115609"/>
              <a:gd name="connsiteX125" fmla="*/ 1149979 w 12192002"/>
              <a:gd name="connsiteY125" fmla="*/ 399781 h 2115609"/>
              <a:gd name="connsiteX126" fmla="*/ 1496110 w 12192002"/>
              <a:gd name="connsiteY126" fmla="*/ 350346 h 2115609"/>
              <a:gd name="connsiteX127" fmla="*/ 1608669 w 12192002"/>
              <a:gd name="connsiteY127" fmla="*/ 324756 h 2115609"/>
              <a:gd name="connsiteX128" fmla="*/ 1675071 w 12192002"/>
              <a:gd name="connsiteY128" fmla="*/ 317859 h 2115609"/>
              <a:gd name="connsiteX129" fmla="*/ 1738204 w 12192002"/>
              <a:gd name="connsiteY129" fmla="*/ 301510 h 2115609"/>
              <a:gd name="connsiteX130" fmla="*/ 1786655 w 12192002"/>
              <a:gd name="connsiteY130" fmla="*/ 296459 h 2115609"/>
              <a:gd name="connsiteX131" fmla="*/ 1873080 w 12192002"/>
              <a:gd name="connsiteY131" fmla="*/ 324081 h 2115609"/>
              <a:gd name="connsiteX132" fmla="*/ 1921650 w 12192002"/>
              <a:gd name="connsiteY132" fmla="*/ 325676 h 2115609"/>
              <a:gd name="connsiteX133" fmla="*/ 1928172 w 12192002"/>
              <a:gd name="connsiteY133" fmla="*/ 320845 h 2115609"/>
              <a:gd name="connsiteX134" fmla="*/ 1997356 w 12192002"/>
              <a:gd name="connsiteY134" fmla="*/ 342790 h 2115609"/>
              <a:gd name="connsiteX135" fmla="*/ 2094665 w 12192002"/>
              <a:gd name="connsiteY135" fmla="*/ 334770 h 2115609"/>
              <a:gd name="connsiteX136" fmla="*/ 2208578 w 12192002"/>
              <a:gd name="connsiteY136" fmla="*/ 318059 h 2115609"/>
              <a:gd name="connsiteX137" fmla="*/ 2315112 w 12192002"/>
              <a:gd name="connsiteY137" fmla="*/ 312826 h 2115609"/>
              <a:gd name="connsiteX138" fmla="*/ 2443255 w 12192002"/>
              <a:gd name="connsiteY138" fmla="*/ 321293 h 2115609"/>
              <a:gd name="connsiteX139" fmla="*/ 2568028 w 12192002"/>
              <a:gd name="connsiteY139" fmla="*/ 335194 h 2115609"/>
              <a:gd name="connsiteX140" fmla="*/ 2646527 w 12192002"/>
              <a:gd name="connsiteY140" fmla="*/ 308953 h 2115609"/>
              <a:gd name="connsiteX141" fmla="*/ 2781569 w 12192002"/>
              <a:gd name="connsiteY141" fmla="*/ 319489 h 2115609"/>
              <a:gd name="connsiteX142" fmla="*/ 3030291 w 12192002"/>
              <a:gd name="connsiteY142" fmla="*/ 341310 h 2115609"/>
              <a:gd name="connsiteX143" fmla="*/ 3142556 w 12192002"/>
              <a:gd name="connsiteY143" fmla="*/ 343953 h 2115609"/>
              <a:gd name="connsiteX144" fmla="*/ 3262356 w 12192002"/>
              <a:gd name="connsiteY144" fmla="*/ 351728 h 2115609"/>
              <a:gd name="connsiteX145" fmla="*/ 3341698 w 12192002"/>
              <a:gd name="connsiteY145" fmla="*/ 357605 h 2115609"/>
              <a:gd name="connsiteX146" fmla="*/ 3344026 w 12192002"/>
              <a:gd name="connsiteY146" fmla="*/ 356630 h 2115609"/>
              <a:gd name="connsiteX147" fmla="*/ 3363888 w 12192002"/>
              <a:gd name="connsiteY147" fmla="*/ 358312 h 2115609"/>
              <a:gd name="connsiteX148" fmla="*/ 3400728 w 12192002"/>
              <a:gd name="connsiteY148" fmla="*/ 375264 h 2115609"/>
              <a:gd name="connsiteX149" fmla="*/ 3473223 w 12192002"/>
              <a:gd name="connsiteY149" fmla="*/ 363216 h 2115609"/>
              <a:gd name="connsiteX150" fmla="*/ 3536135 w 12192002"/>
              <a:gd name="connsiteY150" fmla="*/ 359555 h 2115609"/>
              <a:gd name="connsiteX151" fmla="*/ 3585978 w 12192002"/>
              <a:gd name="connsiteY151" fmla="*/ 349856 h 2115609"/>
              <a:gd name="connsiteX152" fmla="*/ 3594501 w 12192002"/>
              <a:gd name="connsiteY152" fmla="*/ 350546 h 2115609"/>
              <a:gd name="connsiteX153" fmla="*/ 3594736 w 12192002"/>
              <a:gd name="connsiteY153" fmla="*/ 350277 h 2115609"/>
              <a:gd name="connsiteX154" fmla="*/ 3603855 w 12192002"/>
              <a:gd name="connsiteY154" fmla="*/ 350441 h 2115609"/>
              <a:gd name="connsiteX155" fmla="*/ 3610035 w 12192002"/>
              <a:gd name="connsiteY155" fmla="*/ 351803 h 2115609"/>
              <a:gd name="connsiteX156" fmla="*/ 3682513 w 12192002"/>
              <a:gd name="connsiteY156" fmla="*/ 319532 h 2115609"/>
              <a:gd name="connsiteX157" fmla="*/ 3789760 w 12192002"/>
              <a:gd name="connsiteY157" fmla="*/ 295609 h 2115609"/>
              <a:gd name="connsiteX158" fmla="*/ 3897275 w 12192002"/>
              <a:gd name="connsiteY158" fmla="*/ 275371 h 2115609"/>
              <a:gd name="connsiteX159" fmla="*/ 3936846 w 12192002"/>
              <a:gd name="connsiteY159" fmla="*/ 269716 h 2115609"/>
              <a:gd name="connsiteX160" fmla="*/ 4004538 w 12192002"/>
              <a:gd name="connsiteY160" fmla="*/ 252259 h 2115609"/>
              <a:gd name="connsiteX161" fmla="*/ 4033778 w 12192002"/>
              <a:gd name="connsiteY161" fmla="*/ 239691 h 2115609"/>
              <a:gd name="connsiteX162" fmla="*/ 4035363 w 12192002"/>
              <a:gd name="connsiteY162" fmla="*/ 239926 h 2115609"/>
              <a:gd name="connsiteX163" fmla="*/ 4036996 w 12192002"/>
              <a:gd name="connsiteY163" fmla="*/ 236259 h 2115609"/>
              <a:gd name="connsiteX164" fmla="*/ 4042364 w 12192002"/>
              <a:gd name="connsiteY164" fmla="*/ 233825 h 2115609"/>
              <a:gd name="connsiteX165" fmla="*/ 4058954 w 12192002"/>
              <a:gd name="connsiteY165" fmla="*/ 232204 h 2115609"/>
              <a:gd name="connsiteX166" fmla="*/ 4065510 w 12192002"/>
              <a:gd name="connsiteY166" fmla="*/ 232422 h 2115609"/>
              <a:gd name="connsiteX167" fmla="*/ 4074427 w 12192002"/>
              <a:gd name="connsiteY167" fmla="*/ 230978 h 2115609"/>
              <a:gd name="connsiteX168" fmla="*/ 4074546 w 12192002"/>
              <a:gd name="connsiteY168" fmla="*/ 230679 h 2115609"/>
              <a:gd name="connsiteX169" fmla="*/ 4083097 w 12192002"/>
              <a:gd name="connsiteY169" fmla="*/ 229844 h 2115609"/>
              <a:gd name="connsiteX170" fmla="*/ 4142745 w 12192002"/>
              <a:gd name="connsiteY170" fmla="*/ 203311 h 2115609"/>
              <a:gd name="connsiteX171" fmla="*/ 4191248 w 12192002"/>
              <a:gd name="connsiteY171" fmla="*/ 187446 h 2115609"/>
              <a:gd name="connsiteX172" fmla="*/ 4201744 w 12192002"/>
              <a:gd name="connsiteY172" fmla="*/ 181812 h 2115609"/>
              <a:gd name="connsiteX173" fmla="*/ 4202048 w 12192002"/>
              <a:gd name="connsiteY173" fmla="*/ 180553 h 2115609"/>
              <a:gd name="connsiteX174" fmla="*/ 4248116 w 12192002"/>
              <a:gd name="connsiteY174" fmla="*/ 177758 h 2115609"/>
              <a:gd name="connsiteX175" fmla="*/ 4276141 w 12192002"/>
              <a:gd name="connsiteY175" fmla="*/ 180082 h 2115609"/>
              <a:gd name="connsiteX176" fmla="*/ 4290062 w 12192002"/>
              <a:gd name="connsiteY176" fmla="*/ 179836 h 2115609"/>
              <a:gd name="connsiteX177" fmla="*/ 4295143 w 12192002"/>
              <a:gd name="connsiteY177" fmla="*/ 182753 h 2115609"/>
              <a:gd name="connsiteX178" fmla="*/ 4315108 w 12192002"/>
              <a:gd name="connsiteY178" fmla="*/ 180874 h 2115609"/>
              <a:gd name="connsiteX179" fmla="*/ 4316965 w 12192002"/>
              <a:gd name="connsiteY179" fmla="*/ 179533 h 2115609"/>
              <a:gd name="connsiteX180" fmla="*/ 4376488 w 12192002"/>
              <a:gd name="connsiteY180" fmla="*/ 161476 h 2115609"/>
              <a:gd name="connsiteX181" fmla="*/ 4442156 w 12192002"/>
              <a:gd name="connsiteY181" fmla="*/ 160130 h 2115609"/>
              <a:gd name="connsiteX182" fmla="*/ 4524889 w 12192002"/>
              <a:gd name="connsiteY182" fmla="*/ 169217 h 2115609"/>
              <a:gd name="connsiteX183" fmla="*/ 4715526 w 12192002"/>
              <a:gd name="connsiteY183" fmla="*/ 164249 h 2115609"/>
              <a:gd name="connsiteX184" fmla="*/ 4762447 w 12192002"/>
              <a:gd name="connsiteY184" fmla="*/ 155761 h 2115609"/>
              <a:gd name="connsiteX185" fmla="*/ 4840439 w 12192002"/>
              <a:gd name="connsiteY185" fmla="*/ 127993 h 2115609"/>
              <a:gd name="connsiteX186" fmla="*/ 5011513 w 12192002"/>
              <a:gd name="connsiteY186" fmla="*/ 103976 h 2115609"/>
              <a:gd name="connsiteX187" fmla="*/ 5065790 w 12192002"/>
              <a:gd name="connsiteY187" fmla="*/ 87595 h 2115609"/>
              <a:gd name="connsiteX188" fmla="*/ 5121659 w 12192002"/>
              <a:gd name="connsiteY188" fmla="*/ 94166 h 2115609"/>
              <a:gd name="connsiteX189" fmla="*/ 5139595 w 12192002"/>
              <a:gd name="connsiteY189" fmla="*/ 83313 h 2115609"/>
              <a:gd name="connsiteX190" fmla="*/ 5142598 w 12192002"/>
              <a:gd name="connsiteY190" fmla="*/ 81212 h 2115609"/>
              <a:gd name="connsiteX191" fmla="*/ 5156554 w 12192002"/>
              <a:gd name="connsiteY191" fmla="*/ 77812 h 2115609"/>
              <a:gd name="connsiteX192" fmla="*/ 5174660 w 12192002"/>
              <a:gd name="connsiteY192" fmla="*/ 70589 h 2115609"/>
              <a:gd name="connsiteX193" fmla="*/ 5222961 w 12192002"/>
              <a:gd name="connsiteY193" fmla="*/ 67599 h 2115609"/>
              <a:gd name="connsiteX194" fmla="*/ 5261763 w 12192002"/>
              <a:gd name="connsiteY194" fmla="*/ 56475 h 2115609"/>
              <a:gd name="connsiteX195" fmla="*/ 5381667 w 12192002"/>
              <a:gd name="connsiteY195" fmla="*/ 36058 h 2115609"/>
              <a:gd name="connsiteX196" fmla="*/ 5432760 w 12192002"/>
              <a:gd name="connsiteY196" fmla="*/ 18356 h 2115609"/>
              <a:gd name="connsiteX197" fmla="*/ 5470905 w 12192002"/>
              <a:gd name="connsiteY197" fmla="*/ 7103 h 2115609"/>
              <a:gd name="connsiteX198" fmla="*/ 5608808 w 12192002"/>
              <a:gd name="connsiteY198" fmla="*/ 12821 h 2115609"/>
              <a:gd name="connsiteX0" fmla="*/ 5608808 w 12192002"/>
              <a:gd name="connsiteY0" fmla="*/ 12821 h 2115609"/>
              <a:gd name="connsiteX1" fmla="*/ 5754380 w 12192002"/>
              <a:gd name="connsiteY1" fmla="*/ 8910 h 2115609"/>
              <a:gd name="connsiteX2" fmla="*/ 5911996 w 12192002"/>
              <a:gd name="connsiteY2" fmla="*/ 29536 h 2115609"/>
              <a:gd name="connsiteX3" fmla="*/ 5982862 w 12192002"/>
              <a:gd name="connsiteY3" fmla="*/ 38114 h 2115609"/>
              <a:gd name="connsiteX4" fmla="*/ 6041282 w 12192002"/>
              <a:gd name="connsiteY4" fmla="*/ 8349 h 2115609"/>
              <a:gd name="connsiteX5" fmla="*/ 6048637 w 12192002"/>
              <a:gd name="connsiteY5" fmla="*/ 0 h 2115609"/>
              <a:gd name="connsiteX6" fmla="*/ 6105613 w 12192002"/>
              <a:gd name="connsiteY6" fmla="*/ 28753 h 2115609"/>
              <a:gd name="connsiteX7" fmla="*/ 6168673 w 12192002"/>
              <a:gd name="connsiteY7" fmla="*/ 19608 h 2115609"/>
              <a:gd name="connsiteX8" fmla="*/ 6317559 w 12192002"/>
              <a:gd name="connsiteY8" fmla="*/ 36498 h 2115609"/>
              <a:gd name="connsiteX9" fmla="*/ 6549454 w 12192002"/>
              <a:gd name="connsiteY9" fmla="*/ 68495 h 2115609"/>
              <a:gd name="connsiteX10" fmla="*/ 6708221 w 12192002"/>
              <a:gd name="connsiteY10" fmla="*/ 97271 h 2115609"/>
              <a:gd name="connsiteX11" fmla="*/ 6904145 w 12192002"/>
              <a:gd name="connsiteY11" fmla="*/ 125226 h 2115609"/>
              <a:gd name="connsiteX12" fmla="*/ 7018495 w 12192002"/>
              <a:gd name="connsiteY12" fmla="*/ 154732 h 2115609"/>
              <a:gd name="connsiteX13" fmla="*/ 7096987 w 12192002"/>
              <a:gd name="connsiteY13" fmla="*/ 154358 h 2115609"/>
              <a:gd name="connsiteX14" fmla="*/ 7170807 w 12192002"/>
              <a:gd name="connsiteY14" fmla="*/ 166586 h 2115609"/>
              <a:gd name="connsiteX15" fmla="*/ 7197003 w 12192002"/>
              <a:gd name="connsiteY15" fmla="*/ 171234 h 2115609"/>
              <a:gd name="connsiteX16" fmla="*/ 7201101 w 12192002"/>
              <a:gd name="connsiteY16" fmla="*/ 176592 h 2115609"/>
              <a:gd name="connsiteX17" fmla="*/ 7218559 w 12192002"/>
              <a:gd name="connsiteY17" fmla="*/ 181142 h 2115609"/>
              <a:gd name="connsiteX18" fmla="*/ 7310852 w 12192002"/>
              <a:gd name="connsiteY18" fmla="*/ 206391 h 2115609"/>
              <a:gd name="connsiteX19" fmla="*/ 7312179 w 12192002"/>
              <a:gd name="connsiteY19" fmla="*/ 204949 h 2115609"/>
              <a:gd name="connsiteX20" fmla="*/ 7405390 w 12192002"/>
              <a:gd name="connsiteY20" fmla="*/ 195354 h 2115609"/>
              <a:gd name="connsiteX21" fmla="*/ 7495794 w 12192002"/>
              <a:gd name="connsiteY21" fmla="*/ 187249 h 2115609"/>
              <a:gd name="connsiteX22" fmla="*/ 7507039 w 12192002"/>
              <a:gd name="connsiteY22" fmla="*/ 189201 h 2115609"/>
              <a:gd name="connsiteX23" fmla="*/ 7507411 w 12192002"/>
              <a:gd name="connsiteY23" fmla="*/ 188874 h 2115609"/>
              <a:gd name="connsiteX24" fmla="*/ 7519570 w 12192002"/>
              <a:gd name="connsiteY24" fmla="*/ 190209 h 2115609"/>
              <a:gd name="connsiteX25" fmla="*/ 7527542 w 12192002"/>
              <a:gd name="connsiteY25" fmla="*/ 192762 h 2115609"/>
              <a:gd name="connsiteX26" fmla="*/ 7614346 w 12192002"/>
              <a:gd name="connsiteY26" fmla="*/ 198590 h 2115609"/>
              <a:gd name="connsiteX27" fmla="*/ 7718744 w 12192002"/>
              <a:gd name="connsiteY27" fmla="*/ 195119 h 2115609"/>
              <a:gd name="connsiteX28" fmla="*/ 7905407 w 12192002"/>
              <a:gd name="connsiteY28" fmla="*/ 220834 h 2115609"/>
              <a:gd name="connsiteX29" fmla="*/ 8090271 w 12192002"/>
              <a:gd name="connsiteY29" fmla="*/ 262807 h 2115609"/>
              <a:gd name="connsiteX30" fmla="*/ 8245834 w 12192002"/>
              <a:gd name="connsiteY30" fmla="*/ 308968 h 2115609"/>
              <a:gd name="connsiteX31" fmla="*/ 8252033 w 12192002"/>
              <a:gd name="connsiteY31" fmla="*/ 321960 h 2115609"/>
              <a:gd name="connsiteX32" fmla="*/ 8263376 w 12192002"/>
              <a:gd name="connsiteY32" fmla="*/ 331803 h 2115609"/>
              <a:gd name="connsiteX33" fmla="*/ 8266075 w 12192002"/>
              <a:gd name="connsiteY33" fmla="*/ 331573 h 2115609"/>
              <a:gd name="connsiteX34" fmla="*/ 8283149 w 12192002"/>
              <a:gd name="connsiteY34" fmla="*/ 338748 h 2115609"/>
              <a:gd name="connsiteX35" fmla="*/ 8284276 w 12192002"/>
              <a:gd name="connsiteY35" fmla="*/ 343191 h 2115609"/>
              <a:gd name="connsiteX36" fmla="*/ 8295173 w 12192002"/>
              <a:gd name="connsiteY36" fmla="*/ 349014 h 2115609"/>
              <a:gd name="connsiteX37" fmla="*/ 8314432 w 12192002"/>
              <a:gd name="connsiteY37" fmla="*/ 362909 h 2115609"/>
              <a:gd name="connsiteX38" fmla="*/ 8320104 w 12192002"/>
              <a:gd name="connsiteY38" fmla="*/ 363235 h 2115609"/>
              <a:gd name="connsiteX39" fmla="*/ 8352372 w 12192002"/>
              <a:gd name="connsiteY39" fmla="*/ 380653 h 2115609"/>
              <a:gd name="connsiteX40" fmla="*/ 8353799 w 12192002"/>
              <a:gd name="connsiteY40" fmla="*/ 379813 h 2115609"/>
              <a:gd name="connsiteX41" fmla="*/ 8367182 w 12192002"/>
              <a:gd name="connsiteY41" fmla="*/ 380007 h 2115609"/>
              <a:gd name="connsiteX42" fmla="*/ 8490249 w 12192002"/>
              <a:gd name="connsiteY42" fmla="*/ 394049 h 2115609"/>
              <a:gd name="connsiteX43" fmla="*/ 8497594 w 12192002"/>
              <a:gd name="connsiteY43" fmla="*/ 397099 h 2115609"/>
              <a:gd name="connsiteX44" fmla="*/ 8497968 w 12192002"/>
              <a:gd name="connsiteY44" fmla="*/ 396920 h 2115609"/>
              <a:gd name="connsiteX45" fmla="*/ 8506167 w 12192002"/>
              <a:gd name="connsiteY45" fmla="*/ 399658 h 2115609"/>
              <a:gd name="connsiteX46" fmla="*/ 8510983 w 12192002"/>
              <a:gd name="connsiteY46" fmla="*/ 402659 h 2115609"/>
              <a:gd name="connsiteX47" fmla="*/ 8525230 w 12192002"/>
              <a:gd name="connsiteY47" fmla="*/ 408574 h 2115609"/>
              <a:gd name="connsiteX48" fmla="*/ 8596071 w 12192002"/>
              <a:gd name="connsiteY48" fmla="*/ 393732 h 2115609"/>
              <a:gd name="connsiteX49" fmla="*/ 8707847 w 12192002"/>
              <a:gd name="connsiteY49" fmla="*/ 402304 h 2115609"/>
              <a:gd name="connsiteX50" fmla="*/ 8752444 w 12192002"/>
              <a:gd name="connsiteY50" fmla="*/ 404405 h 2115609"/>
              <a:gd name="connsiteX51" fmla="*/ 8928988 w 12192002"/>
              <a:gd name="connsiteY51" fmla="*/ 423637 h 2115609"/>
              <a:gd name="connsiteX52" fmla="*/ 8963048 w 12192002"/>
              <a:gd name="connsiteY52" fmla="*/ 420449 h 2115609"/>
              <a:gd name="connsiteX53" fmla="*/ 8968011 w 12192002"/>
              <a:gd name="connsiteY53" fmla="*/ 418224 h 2115609"/>
              <a:gd name="connsiteX54" fmla="*/ 8974337 w 12192002"/>
              <a:gd name="connsiteY54" fmla="*/ 417524 h 2115609"/>
              <a:gd name="connsiteX55" fmla="*/ 8990394 w 12192002"/>
              <a:gd name="connsiteY55" fmla="*/ 420750 h 2115609"/>
              <a:gd name="connsiteX56" fmla="*/ 8996232 w 12192002"/>
              <a:gd name="connsiteY56" fmla="*/ 422811 h 2115609"/>
              <a:gd name="connsiteX57" fmla="*/ 9005201 w 12192002"/>
              <a:gd name="connsiteY57" fmla="*/ 424022 h 2115609"/>
              <a:gd name="connsiteX58" fmla="*/ 9005486 w 12192002"/>
              <a:gd name="connsiteY58" fmla="*/ 423782 h 2115609"/>
              <a:gd name="connsiteX59" fmla="*/ 9053453 w 12192002"/>
              <a:gd name="connsiteY59" fmla="*/ 427067 h 2115609"/>
              <a:gd name="connsiteX60" fmla="*/ 9113812 w 12192002"/>
              <a:gd name="connsiteY60" fmla="*/ 418753 h 2115609"/>
              <a:gd name="connsiteX61" fmla="*/ 9137318 w 12192002"/>
              <a:gd name="connsiteY61" fmla="*/ 417387 h 2115609"/>
              <a:gd name="connsiteX62" fmla="*/ 9150210 w 12192002"/>
              <a:gd name="connsiteY62" fmla="*/ 415218 h 2115609"/>
              <a:gd name="connsiteX63" fmla="*/ 9151232 w 12192002"/>
              <a:gd name="connsiteY63" fmla="*/ 414153 h 2115609"/>
              <a:gd name="connsiteX64" fmla="*/ 9189246 w 12192002"/>
              <a:gd name="connsiteY64" fmla="*/ 425355 h 2115609"/>
              <a:gd name="connsiteX65" fmla="*/ 9194810 w 12192002"/>
              <a:gd name="connsiteY65" fmla="*/ 434594 h 2115609"/>
              <a:gd name="connsiteX66" fmla="*/ 9231370 w 12192002"/>
              <a:gd name="connsiteY66" fmla="*/ 444673 h 2115609"/>
              <a:gd name="connsiteX67" fmla="*/ 9343052 w 12192002"/>
              <a:gd name="connsiteY67" fmla="*/ 496578 h 2115609"/>
              <a:gd name="connsiteX68" fmla="*/ 9584507 w 12192002"/>
              <a:gd name="connsiteY68" fmla="*/ 542280 h 2115609"/>
              <a:gd name="connsiteX69" fmla="*/ 9728309 w 12192002"/>
              <a:gd name="connsiteY69" fmla="*/ 553700 h 2115609"/>
              <a:gd name="connsiteX70" fmla="*/ 9847792 w 12192002"/>
              <a:gd name="connsiteY70" fmla="*/ 573907 h 2115609"/>
              <a:gd name="connsiteX71" fmla="*/ 9960019 w 12192002"/>
              <a:gd name="connsiteY71" fmla="*/ 580675 h 2115609"/>
              <a:gd name="connsiteX72" fmla="*/ 10039240 w 12192002"/>
              <a:gd name="connsiteY72" fmla="*/ 596190 h 2115609"/>
              <a:gd name="connsiteX73" fmla="*/ 10082169 w 12192002"/>
              <a:gd name="connsiteY73" fmla="*/ 594526 h 2115609"/>
              <a:gd name="connsiteX74" fmla="*/ 10126500 w 12192002"/>
              <a:gd name="connsiteY74" fmla="*/ 596621 h 2115609"/>
              <a:gd name="connsiteX75" fmla="*/ 10261101 w 12192002"/>
              <a:gd name="connsiteY75" fmla="*/ 608136 h 2115609"/>
              <a:gd name="connsiteX76" fmla="*/ 10336855 w 12192002"/>
              <a:gd name="connsiteY76" fmla="*/ 617887 h 2115609"/>
              <a:gd name="connsiteX77" fmla="*/ 10383868 w 12192002"/>
              <a:gd name="connsiteY77" fmla="*/ 618498 h 2115609"/>
              <a:gd name="connsiteX78" fmla="*/ 10445984 w 12192002"/>
              <a:gd name="connsiteY78" fmla="*/ 622345 h 2115609"/>
              <a:gd name="connsiteX79" fmla="*/ 10519280 w 12192002"/>
              <a:gd name="connsiteY79" fmla="*/ 624403 h 2115609"/>
              <a:gd name="connsiteX80" fmla="*/ 10644619 w 12192002"/>
              <a:gd name="connsiteY80" fmla="*/ 644649 h 2115609"/>
              <a:gd name="connsiteX81" fmla="*/ 10857724 w 12192002"/>
              <a:gd name="connsiteY81" fmla="*/ 705767 h 2115609"/>
              <a:gd name="connsiteX82" fmla="*/ 10951063 w 12192002"/>
              <a:gd name="connsiteY82" fmla="*/ 718850 h 2115609"/>
              <a:gd name="connsiteX83" fmla="*/ 11030956 w 12192002"/>
              <a:gd name="connsiteY83" fmla="*/ 714094 h 2115609"/>
              <a:gd name="connsiteX84" fmla="*/ 11085938 w 12192002"/>
              <a:gd name="connsiteY84" fmla="*/ 716975 h 2115609"/>
              <a:gd name="connsiteX85" fmla="*/ 11143411 w 12192002"/>
              <a:gd name="connsiteY85" fmla="*/ 726224 h 2115609"/>
              <a:gd name="connsiteX86" fmla="*/ 11195087 w 12192002"/>
              <a:gd name="connsiteY86" fmla="*/ 725577 h 2115609"/>
              <a:gd name="connsiteX87" fmla="*/ 11273972 w 12192002"/>
              <a:gd name="connsiteY87" fmla="*/ 746596 h 2115609"/>
              <a:gd name="connsiteX88" fmla="*/ 11369715 w 12192002"/>
              <a:gd name="connsiteY88" fmla="*/ 806264 h 2115609"/>
              <a:gd name="connsiteX89" fmla="*/ 11462695 w 12192002"/>
              <a:gd name="connsiteY89" fmla="*/ 867737 h 2115609"/>
              <a:gd name="connsiteX90" fmla="*/ 11516473 w 12192002"/>
              <a:gd name="connsiteY90" fmla="*/ 921289 h 2115609"/>
              <a:gd name="connsiteX91" fmla="*/ 11630749 w 12192002"/>
              <a:gd name="connsiteY91" fmla="*/ 983178 h 2115609"/>
              <a:gd name="connsiteX92" fmla="*/ 11712382 w 12192002"/>
              <a:gd name="connsiteY92" fmla="*/ 1040947 h 2115609"/>
              <a:gd name="connsiteX93" fmla="*/ 11876461 w 12192002"/>
              <a:gd name="connsiteY93" fmla="*/ 1072267 h 2115609"/>
              <a:gd name="connsiteX94" fmla="*/ 11931502 w 12192002"/>
              <a:gd name="connsiteY94" fmla="*/ 1084647 h 2115609"/>
              <a:gd name="connsiteX95" fmla="*/ 12052936 w 12192002"/>
              <a:gd name="connsiteY95" fmla="*/ 1069165 h 2115609"/>
              <a:gd name="connsiteX96" fmla="*/ 12140863 w 12192002"/>
              <a:gd name="connsiteY96" fmla="*/ 1028119 h 2115609"/>
              <a:gd name="connsiteX97" fmla="*/ 12192002 w 12192002"/>
              <a:gd name="connsiteY97" fmla="*/ 1008921 h 2115609"/>
              <a:gd name="connsiteX98" fmla="*/ 12192002 w 12192002"/>
              <a:gd name="connsiteY98" fmla="*/ 1948632 h 2115609"/>
              <a:gd name="connsiteX99" fmla="*/ 12192000 w 12192002"/>
              <a:gd name="connsiteY99" fmla="*/ 1948632 h 2115609"/>
              <a:gd name="connsiteX100" fmla="*/ 12192000 w 12192002"/>
              <a:gd name="connsiteY100" fmla="*/ 2115609 h 2115609"/>
              <a:gd name="connsiteX101" fmla="*/ 0 w 12192002"/>
              <a:gd name="connsiteY101" fmla="*/ 2115609 h 2115609"/>
              <a:gd name="connsiteX102" fmla="*/ 0 w 12192002"/>
              <a:gd name="connsiteY102" fmla="*/ 1341410 h 2115609"/>
              <a:gd name="connsiteX103" fmla="*/ 2 w 12192002"/>
              <a:gd name="connsiteY103" fmla="*/ 1341410 h 2115609"/>
              <a:gd name="connsiteX104" fmla="*/ 2 w 12192002"/>
              <a:gd name="connsiteY104" fmla="*/ 585100 h 2115609"/>
              <a:gd name="connsiteX105" fmla="*/ 15526 w 12192002"/>
              <a:gd name="connsiteY105" fmla="*/ 579631 h 2115609"/>
              <a:gd name="connsiteX106" fmla="*/ 118381 w 12192002"/>
              <a:gd name="connsiteY106" fmla="*/ 576775 h 2115609"/>
              <a:gd name="connsiteX107" fmla="*/ 292435 w 12192002"/>
              <a:gd name="connsiteY107" fmla="*/ 524970 h 2115609"/>
              <a:gd name="connsiteX108" fmla="*/ 404015 w 12192002"/>
              <a:gd name="connsiteY108" fmla="*/ 504274 h 2115609"/>
              <a:gd name="connsiteX109" fmla="*/ 445099 w 12192002"/>
              <a:gd name="connsiteY109" fmla="*/ 498451 h 2115609"/>
              <a:gd name="connsiteX110" fmla="*/ 571717 w 12192002"/>
              <a:gd name="connsiteY110" fmla="*/ 460421 h 2115609"/>
              <a:gd name="connsiteX111" fmla="*/ 578535 w 12192002"/>
              <a:gd name="connsiteY111" fmla="*/ 460610 h 2115609"/>
              <a:gd name="connsiteX112" fmla="*/ 596792 w 12192002"/>
              <a:gd name="connsiteY112" fmla="*/ 457958 h 2115609"/>
              <a:gd name="connsiteX113" fmla="*/ 708875 w 12192002"/>
              <a:gd name="connsiteY113" fmla="*/ 415100 h 2115609"/>
              <a:gd name="connsiteX114" fmla="*/ 719742 w 12192002"/>
              <a:gd name="connsiteY114" fmla="*/ 409423 h 2115609"/>
              <a:gd name="connsiteX115" fmla="*/ 720047 w 12192002"/>
              <a:gd name="connsiteY115" fmla="*/ 408161 h 2115609"/>
              <a:gd name="connsiteX116" fmla="*/ 763053 w 12192002"/>
              <a:gd name="connsiteY116" fmla="*/ 407390 h 2115609"/>
              <a:gd name="connsiteX117" fmla="*/ 767901 w 12192002"/>
              <a:gd name="connsiteY117" fmla="*/ 405169 h 2115609"/>
              <a:gd name="connsiteX118" fmla="*/ 797041 w 12192002"/>
              <a:gd name="connsiteY118" fmla="*/ 407376 h 2115609"/>
              <a:gd name="connsiteX119" fmla="*/ 811506 w 12192002"/>
              <a:gd name="connsiteY119" fmla="*/ 407071 h 2115609"/>
              <a:gd name="connsiteX120" fmla="*/ 816809 w 12192002"/>
              <a:gd name="connsiteY120" fmla="*/ 409965 h 2115609"/>
              <a:gd name="connsiteX121" fmla="*/ 837540 w 12192002"/>
              <a:gd name="connsiteY121" fmla="*/ 408001 h 2115609"/>
              <a:gd name="connsiteX122" fmla="*/ 858269 w 12192002"/>
              <a:gd name="connsiteY122" fmla="*/ 409214 h 2115609"/>
              <a:gd name="connsiteX123" fmla="*/ 948732 w 12192002"/>
              <a:gd name="connsiteY123" fmla="*/ 397376 h 2115609"/>
              <a:gd name="connsiteX124" fmla="*/ 1149979 w 12192002"/>
              <a:gd name="connsiteY124" fmla="*/ 399781 h 2115609"/>
              <a:gd name="connsiteX125" fmla="*/ 1496110 w 12192002"/>
              <a:gd name="connsiteY125" fmla="*/ 350346 h 2115609"/>
              <a:gd name="connsiteX126" fmla="*/ 1608669 w 12192002"/>
              <a:gd name="connsiteY126" fmla="*/ 324756 h 2115609"/>
              <a:gd name="connsiteX127" fmla="*/ 1675071 w 12192002"/>
              <a:gd name="connsiteY127" fmla="*/ 317859 h 2115609"/>
              <a:gd name="connsiteX128" fmla="*/ 1738204 w 12192002"/>
              <a:gd name="connsiteY128" fmla="*/ 301510 h 2115609"/>
              <a:gd name="connsiteX129" fmla="*/ 1786655 w 12192002"/>
              <a:gd name="connsiteY129" fmla="*/ 296459 h 2115609"/>
              <a:gd name="connsiteX130" fmla="*/ 1873080 w 12192002"/>
              <a:gd name="connsiteY130" fmla="*/ 324081 h 2115609"/>
              <a:gd name="connsiteX131" fmla="*/ 1921650 w 12192002"/>
              <a:gd name="connsiteY131" fmla="*/ 325676 h 2115609"/>
              <a:gd name="connsiteX132" fmla="*/ 1928172 w 12192002"/>
              <a:gd name="connsiteY132" fmla="*/ 320845 h 2115609"/>
              <a:gd name="connsiteX133" fmla="*/ 1997356 w 12192002"/>
              <a:gd name="connsiteY133" fmla="*/ 342790 h 2115609"/>
              <a:gd name="connsiteX134" fmla="*/ 2094665 w 12192002"/>
              <a:gd name="connsiteY134" fmla="*/ 334770 h 2115609"/>
              <a:gd name="connsiteX135" fmla="*/ 2208578 w 12192002"/>
              <a:gd name="connsiteY135" fmla="*/ 318059 h 2115609"/>
              <a:gd name="connsiteX136" fmla="*/ 2315112 w 12192002"/>
              <a:gd name="connsiteY136" fmla="*/ 312826 h 2115609"/>
              <a:gd name="connsiteX137" fmla="*/ 2443255 w 12192002"/>
              <a:gd name="connsiteY137" fmla="*/ 321293 h 2115609"/>
              <a:gd name="connsiteX138" fmla="*/ 2568028 w 12192002"/>
              <a:gd name="connsiteY138" fmla="*/ 335194 h 2115609"/>
              <a:gd name="connsiteX139" fmla="*/ 2646527 w 12192002"/>
              <a:gd name="connsiteY139" fmla="*/ 308953 h 2115609"/>
              <a:gd name="connsiteX140" fmla="*/ 2781569 w 12192002"/>
              <a:gd name="connsiteY140" fmla="*/ 319489 h 2115609"/>
              <a:gd name="connsiteX141" fmla="*/ 3030291 w 12192002"/>
              <a:gd name="connsiteY141" fmla="*/ 341310 h 2115609"/>
              <a:gd name="connsiteX142" fmla="*/ 3142556 w 12192002"/>
              <a:gd name="connsiteY142" fmla="*/ 343953 h 2115609"/>
              <a:gd name="connsiteX143" fmla="*/ 3262356 w 12192002"/>
              <a:gd name="connsiteY143" fmla="*/ 351728 h 2115609"/>
              <a:gd name="connsiteX144" fmla="*/ 3341698 w 12192002"/>
              <a:gd name="connsiteY144" fmla="*/ 357605 h 2115609"/>
              <a:gd name="connsiteX145" fmla="*/ 3344026 w 12192002"/>
              <a:gd name="connsiteY145" fmla="*/ 356630 h 2115609"/>
              <a:gd name="connsiteX146" fmla="*/ 3363888 w 12192002"/>
              <a:gd name="connsiteY146" fmla="*/ 358312 h 2115609"/>
              <a:gd name="connsiteX147" fmla="*/ 3400728 w 12192002"/>
              <a:gd name="connsiteY147" fmla="*/ 375264 h 2115609"/>
              <a:gd name="connsiteX148" fmla="*/ 3473223 w 12192002"/>
              <a:gd name="connsiteY148" fmla="*/ 363216 h 2115609"/>
              <a:gd name="connsiteX149" fmla="*/ 3536135 w 12192002"/>
              <a:gd name="connsiteY149" fmla="*/ 359555 h 2115609"/>
              <a:gd name="connsiteX150" fmla="*/ 3585978 w 12192002"/>
              <a:gd name="connsiteY150" fmla="*/ 349856 h 2115609"/>
              <a:gd name="connsiteX151" fmla="*/ 3594501 w 12192002"/>
              <a:gd name="connsiteY151" fmla="*/ 350546 h 2115609"/>
              <a:gd name="connsiteX152" fmla="*/ 3594736 w 12192002"/>
              <a:gd name="connsiteY152" fmla="*/ 350277 h 2115609"/>
              <a:gd name="connsiteX153" fmla="*/ 3603855 w 12192002"/>
              <a:gd name="connsiteY153" fmla="*/ 350441 h 2115609"/>
              <a:gd name="connsiteX154" fmla="*/ 3610035 w 12192002"/>
              <a:gd name="connsiteY154" fmla="*/ 351803 h 2115609"/>
              <a:gd name="connsiteX155" fmla="*/ 3682513 w 12192002"/>
              <a:gd name="connsiteY155" fmla="*/ 319532 h 2115609"/>
              <a:gd name="connsiteX156" fmla="*/ 3789760 w 12192002"/>
              <a:gd name="connsiteY156" fmla="*/ 295609 h 2115609"/>
              <a:gd name="connsiteX157" fmla="*/ 3897275 w 12192002"/>
              <a:gd name="connsiteY157" fmla="*/ 275371 h 2115609"/>
              <a:gd name="connsiteX158" fmla="*/ 3936846 w 12192002"/>
              <a:gd name="connsiteY158" fmla="*/ 269716 h 2115609"/>
              <a:gd name="connsiteX159" fmla="*/ 4004538 w 12192002"/>
              <a:gd name="connsiteY159" fmla="*/ 252259 h 2115609"/>
              <a:gd name="connsiteX160" fmla="*/ 4033778 w 12192002"/>
              <a:gd name="connsiteY160" fmla="*/ 239691 h 2115609"/>
              <a:gd name="connsiteX161" fmla="*/ 4035363 w 12192002"/>
              <a:gd name="connsiteY161" fmla="*/ 239926 h 2115609"/>
              <a:gd name="connsiteX162" fmla="*/ 4036996 w 12192002"/>
              <a:gd name="connsiteY162" fmla="*/ 236259 h 2115609"/>
              <a:gd name="connsiteX163" fmla="*/ 4042364 w 12192002"/>
              <a:gd name="connsiteY163" fmla="*/ 233825 h 2115609"/>
              <a:gd name="connsiteX164" fmla="*/ 4058954 w 12192002"/>
              <a:gd name="connsiteY164" fmla="*/ 232204 h 2115609"/>
              <a:gd name="connsiteX165" fmla="*/ 4065510 w 12192002"/>
              <a:gd name="connsiteY165" fmla="*/ 232422 h 2115609"/>
              <a:gd name="connsiteX166" fmla="*/ 4074427 w 12192002"/>
              <a:gd name="connsiteY166" fmla="*/ 230978 h 2115609"/>
              <a:gd name="connsiteX167" fmla="*/ 4074546 w 12192002"/>
              <a:gd name="connsiteY167" fmla="*/ 230679 h 2115609"/>
              <a:gd name="connsiteX168" fmla="*/ 4083097 w 12192002"/>
              <a:gd name="connsiteY168" fmla="*/ 229844 h 2115609"/>
              <a:gd name="connsiteX169" fmla="*/ 4142745 w 12192002"/>
              <a:gd name="connsiteY169" fmla="*/ 203311 h 2115609"/>
              <a:gd name="connsiteX170" fmla="*/ 4191248 w 12192002"/>
              <a:gd name="connsiteY170" fmla="*/ 187446 h 2115609"/>
              <a:gd name="connsiteX171" fmla="*/ 4201744 w 12192002"/>
              <a:gd name="connsiteY171" fmla="*/ 181812 h 2115609"/>
              <a:gd name="connsiteX172" fmla="*/ 4202048 w 12192002"/>
              <a:gd name="connsiteY172" fmla="*/ 180553 h 2115609"/>
              <a:gd name="connsiteX173" fmla="*/ 4248116 w 12192002"/>
              <a:gd name="connsiteY173" fmla="*/ 177758 h 2115609"/>
              <a:gd name="connsiteX174" fmla="*/ 4276141 w 12192002"/>
              <a:gd name="connsiteY174" fmla="*/ 180082 h 2115609"/>
              <a:gd name="connsiteX175" fmla="*/ 4290062 w 12192002"/>
              <a:gd name="connsiteY175" fmla="*/ 179836 h 2115609"/>
              <a:gd name="connsiteX176" fmla="*/ 4295143 w 12192002"/>
              <a:gd name="connsiteY176" fmla="*/ 182753 h 2115609"/>
              <a:gd name="connsiteX177" fmla="*/ 4315108 w 12192002"/>
              <a:gd name="connsiteY177" fmla="*/ 180874 h 2115609"/>
              <a:gd name="connsiteX178" fmla="*/ 4316965 w 12192002"/>
              <a:gd name="connsiteY178" fmla="*/ 179533 h 2115609"/>
              <a:gd name="connsiteX179" fmla="*/ 4376488 w 12192002"/>
              <a:gd name="connsiteY179" fmla="*/ 161476 h 2115609"/>
              <a:gd name="connsiteX180" fmla="*/ 4442156 w 12192002"/>
              <a:gd name="connsiteY180" fmla="*/ 160130 h 2115609"/>
              <a:gd name="connsiteX181" fmla="*/ 4524889 w 12192002"/>
              <a:gd name="connsiteY181" fmla="*/ 169217 h 2115609"/>
              <a:gd name="connsiteX182" fmla="*/ 4715526 w 12192002"/>
              <a:gd name="connsiteY182" fmla="*/ 164249 h 2115609"/>
              <a:gd name="connsiteX183" fmla="*/ 4762447 w 12192002"/>
              <a:gd name="connsiteY183" fmla="*/ 155761 h 2115609"/>
              <a:gd name="connsiteX184" fmla="*/ 4840439 w 12192002"/>
              <a:gd name="connsiteY184" fmla="*/ 127993 h 2115609"/>
              <a:gd name="connsiteX185" fmla="*/ 5011513 w 12192002"/>
              <a:gd name="connsiteY185" fmla="*/ 103976 h 2115609"/>
              <a:gd name="connsiteX186" fmla="*/ 5065790 w 12192002"/>
              <a:gd name="connsiteY186" fmla="*/ 87595 h 2115609"/>
              <a:gd name="connsiteX187" fmla="*/ 5121659 w 12192002"/>
              <a:gd name="connsiteY187" fmla="*/ 94166 h 2115609"/>
              <a:gd name="connsiteX188" fmla="*/ 5139595 w 12192002"/>
              <a:gd name="connsiteY188" fmla="*/ 83313 h 2115609"/>
              <a:gd name="connsiteX189" fmla="*/ 5142598 w 12192002"/>
              <a:gd name="connsiteY189" fmla="*/ 81212 h 2115609"/>
              <a:gd name="connsiteX190" fmla="*/ 5156554 w 12192002"/>
              <a:gd name="connsiteY190" fmla="*/ 77812 h 2115609"/>
              <a:gd name="connsiteX191" fmla="*/ 5174660 w 12192002"/>
              <a:gd name="connsiteY191" fmla="*/ 70589 h 2115609"/>
              <a:gd name="connsiteX192" fmla="*/ 5222961 w 12192002"/>
              <a:gd name="connsiteY192" fmla="*/ 67599 h 2115609"/>
              <a:gd name="connsiteX193" fmla="*/ 5261763 w 12192002"/>
              <a:gd name="connsiteY193" fmla="*/ 56475 h 2115609"/>
              <a:gd name="connsiteX194" fmla="*/ 5381667 w 12192002"/>
              <a:gd name="connsiteY194" fmla="*/ 36058 h 2115609"/>
              <a:gd name="connsiteX195" fmla="*/ 5432760 w 12192002"/>
              <a:gd name="connsiteY195" fmla="*/ 18356 h 2115609"/>
              <a:gd name="connsiteX196" fmla="*/ 5470905 w 12192002"/>
              <a:gd name="connsiteY196" fmla="*/ 7103 h 2115609"/>
              <a:gd name="connsiteX197" fmla="*/ 5608808 w 12192002"/>
              <a:gd name="connsiteY197" fmla="*/ 12821 h 2115609"/>
              <a:gd name="connsiteX0" fmla="*/ 5608808 w 12192002"/>
              <a:gd name="connsiteY0" fmla="*/ 5718 h 2108506"/>
              <a:gd name="connsiteX1" fmla="*/ 5754380 w 12192002"/>
              <a:gd name="connsiteY1" fmla="*/ 1807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41282 w 12192002"/>
              <a:gd name="connsiteY4" fmla="*/ 1246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68673 w 12192002"/>
              <a:gd name="connsiteY7" fmla="*/ 12505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18744 w 12192002"/>
              <a:gd name="connsiteY27" fmla="*/ 188016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96110 w 12192002"/>
              <a:gd name="connsiteY125" fmla="*/ 343243 h 2108506"/>
              <a:gd name="connsiteX126" fmla="*/ 1608669 w 12192002"/>
              <a:gd name="connsiteY126" fmla="*/ 317653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16965 w 12192002"/>
              <a:gd name="connsiteY178" fmla="*/ 172430 h 2108506"/>
              <a:gd name="connsiteX179" fmla="*/ 4376488 w 12192002"/>
              <a:gd name="connsiteY179" fmla="*/ 154373 h 2108506"/>
              <a:gd name="connsiteX180" fmla="*/ 4442156 w 12192002"/>
              <a:gd name="connsiteY180" fmla="*/ 153027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754380 w 12192002"/>
              <a:gd name="connsiteY1" fmla="*/ 1807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68673 w 12192002"/>
              <a:gd name="connsiteY7" fmla="*/ 12505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18744 w 12192002"/>
              <a:gd name="connsiteY27" fmla="*/ 188016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96110 w 12192002"/>
              <a:gd name="connsiteY125" fmla="*/ 343243 h 2108506"/>
              <a:gd name="connsiteX126" fmla="*/ 1608669 w 12192002"/>
              <a:gd name="connsiteY126" fmla="*/ 317653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16965 w 12192002"/>
              <a:gd name="connsiteY178" fmla="*/ 172430 h 2108506"/>
              <a:gd name="connsiteX179" fmla="*/ 4376488 w 12192002"/>
              <a:gd name="connsiteY179" fmla="*/ 154373 h 2108506"/>
              <a:gd name="connsiteX180" fmla="*/ 4442156 w 12192002"/>
              <a:gd name="connsiteY180" fmla="*/ 153027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754380 w 12192002"/>
              <a:gd name="connsiteY1" fmla="*/ 1807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18744 w 12192002"/>
              <a:gd name="connsiteY27" fmla="*/ 188016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96110 w 12192002"/>
              <a:gd name="connsiteY125" fmla="*/ 343243 h 2108506"/>
              <a:gd name="connsiteX126" fmla="*/ 1608669 w 12192002"/>
              <a:gd name="connsiteY126" fmla="*/ 317653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16965 w 12192002"/>
              <a:gd name="connsiteY178" fmla="*/ 172430 h 2108506"/>
              <a:gd name="connsiteX179" fmla="*/ 4376488 w 12192002"/>
              <a:gd name="connsiteY179" fmla="*/ 154373 h 2108506"/>
              <a:gd name="connsiteX180" fmla="*/ 4442156 w 12192002"/>
              <a:gd name="connsiteY180" fmla="*/ 153027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18744 w 12192002"/>
              <a:gd name="connsiteY27" fmla="*/ 188016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96110 w 12192002"/>
              <a:gd name="connsiteY125" fmla="*/ 343243 h 2108506"/>
              <a:gd name="connsiteX126" fmla="*/ 1608669 w 12192002"/>
              <a:gd name="connsiteY126" fmla="*/ 317653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16965 w 12192002"/>
              <a:gd name="connsiteY178" fmla="*/ 172430 h 2108506"/>
              <a:gd name="connsiteX179" fmla="*/ 4376488 w 12192002"/>
              <a:gd name="connsiteY179" fmla="*/ 154373 h 2108506"/>
              <a:gd name="connsiteX180" fmla="*/ 4442156 w 12192002"/>
              <a:gd name="connsiteY180" fmla="*/ 153027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23282 w 12192002"/>
              <a:gd name="connsiteY27" fmla="*/ 212688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96110 w 12192002"/>
              <a:gd name="connsiteY125" fmla="*/ 343243 h 2108506"/>
              <a:gd name="connsiteX126" fmla="*/ 1608669 w 12192002"/>
              <a:gd name="connsiteY126" fmla="*/ 317653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16965 w 12192002"/>
              <a:gd name="connsiteY178" fmla="*/ 172430 h 2108506"/>
              <a:gd name="connsiteX179" fmla="*/ 4376488 w 12192002"/>
              <a:gd name="connsiteY179" fmla="*/ 154373 h 2108506"/>
              <a:gd name="connsiteX180" fmla="*/ 4442156 w 12192002"/>
              <a:gd name="connsiteY180" fmla="*/ 153027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23282 w 12192002"/>
              <a:gd name="connsiteY27" fmla="*/ 212688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96110 w 12192002"/>
              <a:gd name="connsiteY125" fmla="*/ 343243 h 2108506"/>
              <a:gd name="connsiteX126" fmla="*/ 1608669 w 12192002"/>
              <a:gd name="connsiteY126" fmla="*/ 317653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30579 w 12192002"/>
              <a:gd name="connsiteY178" fmla="*/ 167496 h 2108506"/>
              <a:gd name="connsiteX179" fmla="*/ 4376488 w 12192002"/>
              <a:gd name="connsiteY179" fmla="*/ 154373 h 2108506"/>
              <a:gd name="connsiteX180" fmla="*/ 4442156 w 12192002"/>
              <a:gd name="connsiteY180" fmla="*/ 153027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23282 w 12192002"/>
              <a:gd name="connsiteY27" fmla="*/ 212688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96110 w 12192002"/>
              <a:gd name="connsiteY125" fmla="*/ 343243 h 2108506"/>
              <a:gd name="connsiteX126" fmla="*/ 1608669 w 12192002"/>
              <a:gd name="connsiteY126" fmla="*/ 317653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30579 w 12192002"/>
              <a:gd name="connsiteY178" fmla="*/ 167496 h 2108506"/>
              <a:gd name="connsiteX179" fmla="*/ 4376488 w 12192002"/>
              <a:gd name="connsiteY179" fmla="*/ 154373 h 2108506"/>
              <a:gd name="connsiteX180" fmla="*/ 4469384 w 12192002"/>
              <a:gd name="connsiteY180" fmla="*/ 162895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23282 w 12192002"/>
              <a:gd name="connsiteY27" fmla="*/ 212688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96110 w 12192002"/>
              <a:gd name="connsiteY125" fmla="*/ 343243 h 2108506"/>
              <a:gd name="connsiteX126" fmla="*/ 1608669 w 12192002"/>
              <a:gd name="connsiteY126" fmla="*/ 317653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30579 w 12192002"/>
              <a:gd name="connsiteY178" fmla="*/ 167496 h 2108506"/>
              <a:gd name="connsiteX179" fmla="*/ 4426405 w 12192002"/>
              <a:gd name="connsiteY179" fmla="*/ 164242 h 2108506"/>
              <a:gd name="connsiteX180" fmla="*/ 4469384 w 12192002"/>
              <a:gd name="connsiteY180" fmla="*/ 162895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23282 w 12192002"/>
              <a:gd name="connsiteY27" fmla="*/ 212688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96110 w 12192002"/>
              <a:gd name="connsiteY125" fmla="*/ 343243 h 2108506"/>
              <a:gd name="connsiteX126" fmla="*/ 1608669 w 12192002"/>
              <a:gd name="connsiteY126" fmla="*/ 317653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62345 w 12192002"/>
              <a:gd name="connsiteY178" fmla="*/ 172430 h 2108506"/>
              <a:gd name="connsiteX179" fmla="*/ 4426405 w 12192002"/>
              <a:gd name="connsiteY179" fmla="*/ 164242 h 2108506"/>
              <a:gd name="connsiteX180" fmla="*/ 4469384 w 12192002"/>
              <a:gd name="connsiteY180" fmla="*/ 162895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23282 w 12192002"/>
              <a:gd name="connsiteY27" fmla="*/ 212688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96110 w 12192002"/>
              <a:gd name="connsiteY125" fmla="*/ 343243 h 2108506"/>
              <a:gd name="connsiteX126" fmla="*/ 1590517 w 12192002"/>
              <a:gd name="connsiteY126" fmla="*/ 322587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62345 w 12192002"/>
              <a:gd name="connsiteY178" fmla="*/ 172430 h 2108506"/>
              <a:gd name="connsiteX179" fmla="*/ 4426405 w 12192002"/>
              <a:gd name="connsiteY179" fmla="*/ 164242 h 2108506"/>
              <a:gd name="connsiteX180" fmla="*/ 4469384 w 12192002"/>
              <a:gd name="connsiteY180" fmla="*/ 162895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23282 w 12192002"/>
              <a:gd name="connsiteY27" fmla="*/ 212688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46192 w 12192002"/>
              <a:gd name="connsiteY125" fmla="*/ 362981 h 2108506"/>
              <a:gd name="connsiteX126" fmla="*/ 1590517 w 12192002"/>
              <a:gd name="connsiteY126" fmla="*/ 322587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62345 w 12192002"/>
              <a:gd name="connsiteY178" fmla="*/ 172430 h 2108506"/>
              <a:gd name="connsiteX179" fmla="*/ 4426405 w 12192002"/>
              <a:gd name="connsiteY179" fmla="*/ 164242 h 2108506"/>
              <a:gd name="connsiteX180" fmla="*/ 4469384 w 12192002"/>
              <a:gd name="connsiteY180" fmla="*/ 162895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23282 w 12192002"/>
              <a:gd name="connsiteY27" fmla="*/ 212688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46192 w 12192002"/>
              <a:gd name="connsiteY125" fmla="*/ 362981 h 2108506"/>
              <a:gd name="connsiteX126" fmla="*/ 1536061 w 12192002"/>
              <a:gd name="connsiteY126" fmla="*/ 337391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62345 w 12192002"/>
              <a:gd name="connsiteY178" fmla="*/ 172430 h 2108506"/>
              <a:gd name="connsiteX179" fmla="*/ 4426405 w 12192002"/>
              <a:gd name="connsiteY179" fmla="*/ 164242 h 2108506"/>
              <a:gd name="connsiteX180" fmla="*/ 4469384 w 12192002"/>
              <a:gd name="connsiteY180" fmla="*/ 162895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23282 w 12192002"/>
              <a:gd name="connsiteY27" fmla="*/ 212688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46192 w 12192002"/>
              <a:gd name="connsiteY125" fmla="*/ 348177 h 2108506"/>
              <a:gd name="connsiteX126" fmla="*/ 1536061 w 12192002"/>
              <a:gd name="connsiteY126" fmla="*/ 337391 h 2108506"/>
              <a:gd name="connsiteX127" fmla="*/ 1675071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62345 w 12192002"/>
              <a:gd name="connsiteY178" fmla="*/ 172430 h 2108506"/>
              <a:gd name="connsiteX179" fmla="*/ 4426405 w 12192002"/>
              <a:gd name="connsiteY179" fmla="*/ 164242 h 2108506"/>
              <a:gd name="connsiteX180" fmla="*/ 4469384 w 12192002"/>
              <a:gd name="connsiteY180" fmla="*/ 162895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23282 w 12192002"/>
              <a:gd name="connsiteY27" fmla="*/ 212688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46192 w 12192002"/>
              <a:gd name="connsiteY125" fmla="*/ 348177 h 2108506"/>
              <a:gd name="connsiteX126" fmla="*/ 1536061 w 12192002"/>
              <a:gd name="connsiteY126" fmla="*/ 337391 h 2108506"/>
              <a:gd name="connsiteX127" fmla="*/ 1638767 w 12192002"/>
              <a:gd name="connsiteY127" fmla="*/ 310756 h 2108506"/>
              <a:gd name="connsiteX128" fmla="*/ 1738204 w 12192002"/>
              <a:gd name="connsiteY128" fmla="*/ 294407 h 2108506"/>
              <a:gd name="connsiteX129" fmla="*/ 1786655 w 12192002"/>
              <a:gd name="connsiteY129" fmla="*/ 289356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62345 w 12192002"/>
              <a:gd name="connsiteY178" fmla="*/ 172430 h 2108506"/>
              <a:gd name="connsiteX179" fmla="*/ 4426405 w 12192002"/>
              <a:gd name="connsiteY179" fmla="*/ 164242 h 2108506"/>
              <a:gd name="connsiteX180" fmla="*/ 4469384 w 12192002"/>
              <a:gd name="connsiteY180" fmla="*/ 162895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  <a:gd name="connsiteX0" fmla="*/ 5608808 w 12192002"/>
              <a:gd name="connsiteY0" fmla="*/ 5718 h 2108506"/>
              <a:gd name="connsiteX1" fmla="*/ 5690848 w 12192002"/>
              <a:gd name="connsiteY1" fmla="*/ 21545 h 2108506"/>
              <a:gd name="connsiteX2" fmla="*/ 5911996 w 12192002"/>
              <a:gd name="connsiteY2" fmla="*/ 22433 h 2108506"/>
              <a:gd name="connsiteX3" fmla="*/ 5982862 w 12192002"/>
              <a:gd name="connsiteY3" fmla="*/ 31011 h 2108506"/>
              <a:gd name="connsiteX4" fmla="*/ 6023130 w 12192002"/>
              <a:gd name="connsiteY4" fmla="*/ 40722 h 2108506"/>
              <a:gd name="connsiteX5" fmla="*/ 6071327 w 12192002"/>
              <a:gd name="connsiteY5" fmla="*/ 32373 h 2108506"/>
              <a:gd name="connsiteX6" fmla="*/ 6105613 w 12192002"/>
              <a:gd name="connsiteY6" fmla="*/ 21650 h 2108506"/>
              <a:gd name="connsiteX7" fmla="*/ 6177749 w 12192002"/>
              <a:gd name="connsiteY7" fmla="*/ 27308 h 2108506"/>
              <a:gd name="connsiteX8" fmla="*/ 6317559 w 12192002"/>
              <a:gd name="connsiteY8" fmla="*/ 29395 h 2108506"/>
              <a:gd name="connsiteX9" fmla="*/ 6549454 w 12192002"/>
              <a:gd name="connsiteY9" fmla="*/ 61392 h 2108506"/>
              <a:gd name="connsiteX10" fmla="*/ 6708221 w 12192002"/>
              <a:gd name="connsiteY10" fmla="*/ 90168 h 2108506"/>
              <a:gd name="connsiteX11" fmla="*/ 6904145 w 12192002"/>
              <a:gd name="connsiteY11" fmla="*/ 118123 h 2108506"/>
              <a:gd name="connsiteX12" fmla="*/ 7018495 w 12192002"/>
              <a:gd name="connsiteY12" fmla="*/ 147629 h 2108506"/>
              <a:gd name="connsiteX13" fmla="*/ 7096987 w 12192002"/>
              <a:gd name="connsiteY13" fmla="*/ 147255 h 2108506"/>
              <a:gd name="connsiteX14" fmla="*/ 7170807 w 12192002"/>
              <a:gd name="connsiteY14" fmla="*/ 159483 h 2108506"/>
              <a:gd name="connsiteX15" fmla="*/ 7197003 w 12192002"/>
              <a:gd name="connsiteY15" fmla="*/ 164131 h 2108506"/>
              <a:gd name="connsiteX16" fmla="*/ 7201101 w 12192002"/>
              <a:gd name="connsiteY16" fmla="*/ 169489 h 2108506"/>
              <a:gd name="connsiteX17" fmla="*/ 7218559 w 12192002"/>
              <a:gd name="connsiteY17" fmla="*/ 174039 h 2108506"/>
              <a:gd name="connsiteX18" fmla="*/ 7310852 w 12192002"/>
              <a:gd name="connsiteY18" fmla="*/ 199288 h 2108506"/>
              <a:gd name="connsiteX19" fmla="*/ 7312179 w 12192002"/>
              <a:gd name="connsiteY19" fmla="*/ 197846 h 2108506"/>
              <a:gd name="connsiteX20" fmla="*/ 7405390 w 12192002"/>
              <a:gd name="connsiteY20" fmla="*/ 188251 h 2108506"/>
              <a:gd name="connsiteX21" fmla="*/ 7495794 w 12192002"/>
              <a:gd name="connsiteY21" fmla="*/ 180146 h 2108506"/>
              <a:gd name="connsiteX22" fmla="*/ 7507039 w 12192002"/>
              <a:gd name="connsiteY22" fmla="*/ 182098 h 2108506"/>
              <a:gd name="connsiteX23" fmla="*/ 7507411 w 12192002"/>
              <a:gd name="connsiteY23" fmla="*/ 181771 h 2108506"/>
              <a:gd name="connsiteX24" fmla="*/ 7519570 w 12192002"/>
              <a:gd name="connsiteY24" fmla="*/ 183106 h 2108506"/>
              <a:gd name="connsiteX25" fmla="*/ 7527542 w 12192002"/>
              <a:gd name="connsiteY25" fmla="*/ 185659 h 2108506"/>
              <a:gd name="connsiteX26" fmla="*/ 7614346 w 12192002"/>
              <a:gd name="connsiteY26" fmla="*/ 191487 h 2108506"/>
              <a:gd name="connsiteX27" fmla="*/ 7723282 w 12192002"/>
              <a:gd name="connsiteY27" fmla="*/ 212688 h 2108506"/>
              <a:gd name="connsiteX28" fmla="*/ 7905407 w 12192002"/>
              <a:gd name="connsiteY28" fmla="*/ 213731 h 2108506"/>
              <a:gd name="connsiteX29" fmla="*/ 8090271 w 12192002"/>
              <a:gd name="connsiteY29" fmla="*/ 255704 h 2108506"/>
              <a:gd name="connsiteX30" fmla="*/ 8245834 w 12192002"/>
              <a:gd name="connsiteY30" fmla="*/ 301865 h 2108506"/>
              <a:gd name="connsiteX31" fmla="*/ 8252033 w 12192002"/>
              <a:gd name="connsiteY31" fmla="*/ 314857 h 2108506"/>
              <a:gd name="connsiteX32" fmla="*/ 8263376 w 12192002"/>
              <a:gd name="connsiteY32" fmla="*/ 324700 h 2108506"/>
              <a:gd name="connsiteX33" fmla="*/ 8266075 w 12192002"/>
              <a:gd name="connsiteY33" fmla="*/ 324470 h 2108506"/>
              <a:gd name="connsiteX34" fmla="*/ 8283149 w 12192002"/>
              <a:gd name="connsiteY34" fmla="*/ 331645 h 2108506"/>
              <a:gd name="connsiteX35" fmla="*/ 8284276 w 12192002"/>
              <a:gd name="connsiteY35" fmla="*/ 336088 h 2108506"/>
              <a:gd name="connsiteX36" fmla="*/ 8295173 w 12192002"/>
              <a:gd name="connsiteY36" fmla="*/ 341911 h 2108506"/>
              <a:gd name="connsiteX37" fmla="*/ 8314432 w 12192002"/>
              <a:gd name="connsiteY37" fmla="*/ 355806 h 2108506"/>
              <a:gd name="connsiteX38" fmla="*/ 8320104 w 12192002"/>
              <a:gd name="connsiteY38" fmla="*/ 356132 h 2108506"/>
              <a:gd name="connsiteX39" fmla="*/ 8352372 w 12192002"/>
              <a:gd name="connsiteY39" fmla="*/ 373550 h 2108506"/>
              <a:gd name="connsiteX40" fmla="*/ 8353799 w 12192002"/>
              <a:gd name="connsiteY40" fmla="*/ 372710 h 2108506"/>
              <a:gd name="connsiteX41" fmla="*/ 8367182 w 12192002"/>
              <a:gd name="connsiteY41" fmla="*/ 372904 h 2108506"/>
              <a:gd name="connsiteX42" fmla="*/ 8490249 w 12192002"/>
              <a:gd name="connsiteY42" fmla="*/ 386946 h 2108506"/>
              <a:gd name="connsiteX43" fmla="*/ 8497594 w 12192002"/>
              <a:gd name="connsiteY43" fmla="*/ 389996 h 2108506"/>
              <a:gd name="connsiteX44" fmla="*/ 8497968 w 12192002"/>
              <a:gd name="connsiteY44" fmla="*/ 389817 h 2108506"/>
              <a:gd name="connsiteX45" fmla="*/ 8506167 w 12192002"/>
              <a:gd name="connsiteY45" fmla="*/ 392555 h 2108506"/>
              <a:gd name="connsiteX46" fmla="*/ 8510983 w 12192002"/>
              <a:gd name="connsiteY46" fmla="*/ 395556 h 2108506"/>
              <a:gd name="connsiteX47" fmla="*/ 8525230 w 12192002"/>
              <a:gd name="connsiteY47" fmla="*/ 401471 h 2108506"/>
              <a:gd name="connsiteX48" fmla="*/ 8596071 w 12192002"/>
              <a:gd name="connsiteY48" fmla="*/ 386629 h 2108506"/>
              <a:gd name="connsiteX49" fmla="*/ 8707847 w 12192002"/>
              <a:gd name="connsiteY49" fmla="*/ 395201 h 2108506"/>
              <a:gd name="connsiteX50" fmla="*/ 8752444 w 12192002"/>
              <a:gd name="connsiteY50" fmla="*/ 397302 h 2108506"/>
              <a:gd name="connsiteX51" fmla="*/ 8928988 w 12192002"/>
              <a:gd name="connsiteY51" fmla="*/ 416534 h 2108506"/>
              <a:gd name="connsiteX52" fmla="*/ 8963048 w 12192002"/>
              <a:gd name="connsiteY52" fmla="*/ 413346 h 2108506"/>
              <a:gd name="connsiteX53" fmla="*/ 8968011 w 12192002"/>
              <a:gd name="connsiteY53" fmla="*/ 411121 h 2108506"/>
              <a:gd name="connsiteX54" fmla="*/ 8974337 w 12192002"/>
              <a:gd name="connsiteY54" fmla="*/ 410421 h 2108506"/>
              <a:gd name="connsiteX55" fmla="*/ 8990394 w 12192002"/>
              <a:gd name="connsiteY55" fmla="*/ 413647 h 2108506"/>
              <a:gd name="connsiteX56" fmla="*/ 8996232 w 12192002"/>
              <a:gd name="connsiteY56" fmla="*/ 415708 h 2108506"/>
              <a:gd name="connsiteX57" fmla="*/ 9005201 w 12192002"/>
              <a:gd name="connsiteY57" fmla="*/ 416919 h 2108506"/>
              <a:gd name="connsiteX58" fmla="*/ 9005486 w 12192002"/>
              <a:gd name="connsiteY58" fmla="*/ 416679 h 2108506"/>
              <a:gd name="connsiteX59" fmla="*/ 9053453 w 12192002"/>
              <a:gd name="connsiteY59" fmla="*/ 419964 h 2108506"/>
              <a:gd name="connsiteX60" fmla="*/ 9113812 w 12192002"/>
              <a:gd name="connsiteY60" fmla="*/ 411650 h 2108506"/>
              <a:gd name="connsiteX61" fmla="*/ 9137318 w 12192002"/>
              <a:gd name="connsiteY61" fmla="*/ 410284 h 2108506"/>
              <a:gd name="connsiteX62" fmla="*/ 9150210 w 12192002"/>
              <a:gd name="connsiteY62" fmla="*/ 408115 h 2108506"/>
              <a:gd name="connsiteX63" fmla="*/ 9151232 w 12192002"/>
              <a:gd name="connsiteY63" fmla="*/ 407050 h 2108506"/>
              <a:gd name="connsiteX64" fmla="*/ 9189246 w 12192002"/>
              <a:gd name="connsiteY64" fmla="*/ 418252 h 2108506"/>
              <a:gd name="connsiteX65" fmla="*/ 9194810 w 12192002"/>
              <a:gd name="connsiteY65" fmla="*/ 427491 h 2108506"/>
              <a:gd name="connsiteX66" fmla="*/ 9231370 w 12192002"/>
              <a:gd name="connsiteY66" fmla="*/ 437570 h 2108506"/>
              <a:gd name="connsiteX67" fmla="*/ 9343052 w 12192002"/>
              <a:gd name="connsiteY67" fmla="*/ 489475 h 2108506"/>
              <a:gd name="connsiteX68" fmla="*/ 9584507 w 12192002"/>
              <a:gd name="connsiteY68" fmla="*/ 535177 h 2108506"/>
              <a:gd name="connsiteX69" fmla="*/ 9728309 w 12192002"/>
              <a:gd name="connsiteY69" fmla="*/ 546597 h 2108506"/>
              <a:gd name="connsiteX70" fmla="*/ 9847792 w 12192002"/>
              <a:gd name="connsiteY70" fmla="*/ 566804 h 2108506"/>
              <a:gd name="connsiteX71" fmla="*/ 9960019 w 12192002"/>
              <a:gd name="connsiteY71" fmla="*/ 573572 h 2108506"/>
              <a:gd name="connsiteX72" fmla="*/ 10039240 w 12192002"/>
              <a:gd name="connsiteY72" fmla="*/ 589087 h 2108506"/>
              <a:gd name="connsiteX73" fmla="*/ 10082169 w 12192002"/>
              <a:gd name="connsiteY73" fmla="*/ 587423 h 2108506"/>
              <a:gd name="connsiteX74" fmla="*/ 10126500 w 12192002"/>
              <a:gd name="connsiteY74" fmla="*/ 589518 h 2108506"/>
              <a:gd name="connsiteX75" fmla="*/ 10261101 w 12192002"/>
              <a:gd name="connsiteY75" fmla="*/ 601033 h 2108506"/>
              <a:gd name="connsiteX76" fmla="*/ 10336855 w 12192002"/>
              <a:gd name="connsiteY76" fmla="*/ 610784 h 2108506"/>
              <a:gd name="connsiteX77" fmla="*/ 10383868 w 12192002"/>
              <a:gd name="connsiteY77" fmla="*/ 611395 h 2108506"/>
              <a:gd name="connsiteX78" fmla="*/ 10445984 w 12192002"/>
              <a:gd name="connsiteY78" fmla="*/ 615242 h 2108506"/>
              <a:gd name="connsiteX79" fmla="*/ 10519280 w 12192002"/>
              <a:gd name="connsiteY79" fmla="*/ 617300 h 2108506"/>
              <a:gd name="connsiteX80" fmla="*/ 10644619 w 12192002"/>
              <a:gd name="connsiteY80" fmla="*/ 637546 h 2108506"/>
              <a:gd name="connsiteX81" fmla="*/ 10857724 w 12192002"/>
              <a:gd name="connsiteY81" fmla="*/ 698664 h 2108506"/>
              <a:gd name="connsiteX82" fmla="*/ 10951063 w 12192002"/>
              <a:gd name="connsiteY82" fmla="*/ 711747 h 2108506"/>
              <a:gd name="connsiteX83" fmla="*/ 11030956 w 12192002"/>
              <a:gd name="connsiteY83" fmla="*/ 706991 h 2108506"/>
              <a:gd name="connsiteX84" fmla="*/ 11085938 w 12192002"/>
              <a:gd name="connsiteY84" fmla="*/ 709872 h 2108506"/>
              <a:gd name="connsiteX85" fmla="*/ 11143411 w 12192002"/>
              <a:gd name="connsiteY85" fmla="*/ 719121 h 2108506"/>
              <a:gd name="connsiteX86" fmla="*/ 11195087 w 12192002"/>
              <a:gd name="connsiteY86" fmla="*/ 718474 h 2108506"/>
              <a:gd name="connsiteX87" fmla="*/ 11273972 w 12192002"/>
              <a:gd name="connsiteY87" fmla="*/ 739493 h 2108506"/>
              <a:gd name="connsiteX88" fmla="*/ 11369715 w 12192002"/>
              <a:gd name="connsiteY88" fmla="*/ 799161 h 2108506"/>
              <a:gd name="connsiteX89" fmla="*/ 11462695 w 12192002"/>
              <a:gd name="connsiteY89" fmla="*/ 860634 h 2108506"/>
              <a:gd name="connsiteX90" fmla="*/ 11516473 w 12192002"/>
              <a:gd name="connsiteY90" fmla="*/ 914186 h 2108506"/>
              <a:gd name="connsiteX91" fmla="*/ 11630749 w 12192002"/>
              <a:gd name="connsiteY91" fmla="*/ 976075 h 2108506"/>
              <a:gd name="connsiteX92" fmla="*/ 11712382 w 12192002"/>
              <a:gd name="connsiteY92" fmla="*/ 1033844 h 2108506"/>
              <a:gd name="connsiteX93" fmla="*/ 11876461 w 12192002"/>
              <a:gd name="connsiteY93" fmla="*/ 1065164 h 2108506"/>
              <a:gd name="connsiteX94" fmla="*/ 11931502 w 12192002"/>
              <a:gd name="connsiteY94" fmla="*/ 1077544 h 2108506"/>
              <a:gd name="connsiteX95" fmla="*/ 12052936 w 12192002"/>
              <a:gd name="connsiteY95" fmla="*/ 1062062 h 2108506"/>
              <a:gd name="connsiteX96" fmla="*/ 12140863 w 12192002"/>
              <a:gd name="connsiteY96" fmla="*/ 1021016 h 2108506"/>
              <a:gd name="connsiteX97" fmla="*/ 12192002 w 12192002"/>
              <a:gd name="connsiteY97" fmla="*/ 1001818 h 2108506"/>
              <a:gd name="connsiteX98" fmla="*/ 12192002 w 12192002"/>
              <a:gd name="connsiteY98" fmla="*/ 1941529 h 2108506"/>
              <a:gd name="connsiteX99" fmla="*/ 12192000 w 12192002"/>
              <a:gd name="connsiteY99" fmla="*/ 1941529 h 2108506"/>
              <a:gd name="connsiteX100" fmla="*/ 12192000 w 12192002"/>
              <a:gd name="connsiteY100" fmla="*/ 2108506 h 2108506"/>
              <a:gd name="connsiteX101" fmla="*/ 0 w 12192002"/>
              <a:gd name="connsiteY101" fmla="*/ 2108506 h 2108506"/>
              <a:gd name="connsiteX102" fmla="*/ 0 w 12192002"/>
              <a:gd name="connsiteY102" fmla="*/ 1334307 h 2108506"/>
              <a:gd name="connsiteX103" fmla="*/ 2 w 12192002"/>
              <a:gd name="connsiteY103" fmla="*/ 1334307 h 2108506"/>
              <a:gd name="connsiteX104" fmla="*/ 2 w 12192002"/>
              <a:gd name="connsiteY104" fmla="*/ 577997 h 2108506"/>
              <a:gd name="connsiteX105" fmla="*/ 15526 w 12192002"/>
              <a:gd name="connsiteY105" fmla="*/ 572528 h 2108506"/>
              <a:gd name="connsiteX106" fmla="*/ 118381 w 12192002"/>
              <a:gd name="connsiteY106" fmla="*/ 569672 h 2108506"/>
              <a:gd name="connsiteX107" fmla="*/ 292435 w 12192002"/>
              <a:gd name="connsiteY107" fmla="*/ 517867 h 2108506"/>
              <a:gd name="connsiteX108" fmla="*/ 404015 w 12192002"/>
              <a:gd name="connsiteY108" fmla="*/ 497171 h 2108506"/>
              <a:gd name="connsiteX109" fmla="*/ 445099 w 12192002"/>
              <a:gd name="connsiteY109" fmla="*/ 491348 h 2108506"/>
              <a:gd name="connsiteX110" fmla="*/ 571717 w 12192002"/>
              <a:gd name="connsiteY110" fmla="*/ 453318 h 2108506"/>
              <a:gd name="connsiteX111" fmla="*/ 578535 w 12192002"/>
              <a:gd name="connsiteY111" fmla="*/ 453507 h 2108506"/>
              <a:gd name="connsiteX112" fmla="*/ 596792 w 12192002"/>
              <a:gd name="connsiteY112" fmla="*/ 450855 h 2108506"/>
              <a:gd name="connsiteX113" fmla="*/ 708875 w 12192002"/>
              <a:gd name="connsiteY113" fmla="*/ 407997 h 2108506"/>
              <a:gd name="connsiteX114" fmla="*/ 719742 w 12192002"/>
              <a:gd name="connsiteY114" fmla="*/ 402320 h 2108506"/>
              <a:gd name="connsiteX115" fmla="*/ 720047 w 12192002"/>
              <a:gd name="connsiteY115" fmla="*/ 401058 h 2108506"/>
              <a:gd name="connsiteX116" fmla="*/ 763053 w 12192002"/>
              <a:gd name="connsiteY116" fmla="*/ 400287 h 2108506"/>
              <a:gd name="connsiteX117" fmla="*/ 767901 w 12192002"/>
              <a:gd name="connsiteY117" fmla="*/ 398066 h 2108506"/>
              <a:gd name="connsiteX118" fmla="*/ 797041 w 12192002"/>
              <a:gd name="connsiteY118" fmla="*/ 400273 h 2108506"/>
              <a:gd name="connsiteX119" fmla="*/ 811506 w 12192002"/>
              <a:gd name="connsiteY119" fmla="*/ 399968 h 2108506"/>
              <a:gd name="connsiteX120" fmla="*/ 816809 w 12192002"/>
              <a:gd name="connsiteY120" fmla="*/ 402862 h 2108506"/>
              <a:gd name="connsiteX121" fmla="*/ 837540 w 12192002"/>
              <a:gd name="connsiteY121" fmla="*/ 400898 h 2108506"/>
              <a:gd name="connsiteX122" fmla="*/ 858269 w 12192002"/>
              <a:gd name="connsiteY122" fmla="*/ 402111 h 2108506"/>
              <a:gd name="connsiteX123" fmla="*/ 948732 w 12192002"/>
              <a:gd name="connsiteY123" fmla="*/ 390273 h 2108506"/>
              <a:gd name="connsiteX124" fmla="*/ 1149979 w 12192002"/>
              <a:gd name="connsiteY124" fmla="*/ 392678 h 2108506"/>
              <a:gd name="connsiteX125" fmla="*/ 1446192 w 12192002"/>
              <a:gd name="connsiteY125" fmla="*/ 348177 h 2108506"/>
              <a:gd name="connsiteX126" fmla="*/ 1536061 w 12192002"/>
              <a:gd name="connsiteY126" fmla="*/ 337391 h 2108506"/>
              <a:gd name="connsiteX127" fmla="*/ 1638767 w 12192002"/>
              <a:gd name="connsiteY127" fmla="*/ 310756 h 2108506"/>
              <a:gd name="connsiteX128" fmla="*/ 1738204 w 12192002"/>
              <a:gd name="connsiteY128" fmla="*/ 294407 h 2108506"/>
              <a:gd name="connsiteX129" fmla="*/ 1804807 w 12192002"/>
              <a:gd name="connsiteY129" fmla="*/ 309094 h 2108506"/>
              <a:gd name="connsiteX130" fmla="*/ 1873080 w 12192002"/>
              <a:gd name="connsiteY130" fmla="*/ 316978 h 2108506"/>
              <a:gd name="connsiteX131" fmla="*/ 1921650 w 12192002"/>
              <a:gd name="connsiteY131" fmla="*/ 318573 h 2108506"/>
              <a:gd name="connsiteX132" fmla="*/ 1928172 w 12192002"/>
              <a:gd name="connsiteY132" fmla="*/ 313742 h 2108506"/>
              <a:gd name="connsiteX133" fmla="*/ 1997356 w 12192002"/>
              <a:gd name="connsiteY133" fmla="*/ 335687 h 2108506"/>
              <a:gd name="connsiteX134" fmla="*/ 2094665 w 12192002"/>
              <a:gd name="connsiteY134" fmla="*/ 327667 h 2108506"/>
              <a:gd name="connsiteX135" fmla="*/ 2208578 w 12192002"/>
              <a:gd name="connsiteY135" fmla="*/ 310956 h 2108506"/>
              <a:gd name="connsiteX136" fmla="*/ 2315112 w 12192002"/>
              <a:gd name="connsiteY136" fmla="*/ 305723 h 2108506"/>
              <a:gd name="connsiteX137" fmla="*/ 2443255 w 12192002"/>
              <a:gd name="connsiteY137" fmla="*/ 314190 h 2108506"/>
              <a:gd name="connsiteX138" fmla="*/ 2568028 w 12192002"/>
              <a:gd name="connsiteY138" fmla="*/ 328091 h 2108506"/>
              <a:gd name="connsiteX139" fmla="*/ 2646527 w 12192002"/>
              <a:gd name="connsiteY139" fmla="*/ 301850 h 2108506"/>
              <a:gd name="connsiteX140" fmla="*/ 2781569 w 12192002"/>
              <a:gd name="connsiteY140" fmla="*/ 312386 h 2108506"/>
              <a:gd name="connsiteX141" fmla="*/ 3030291 w 12192002"/>
              <a:gd name="connsiteY141" fmla="*/ 334207 h 2108506"/>
              <a:gd name="connsiteX142" fmla="*/ 3142556 w 12192002"/>
              <a:gd name="connsiteY142" fmla="*/ 336850 h 2108506"/>
              <a:gd name="connsiteX143" fmla="*/ 3262356 w 12192002"/>
              <a:gd name="connsiteY143" fmla="*/ 344625 h 2108506"/>
              <a:gd name="connsiteX144" fmla="*/ 3341698 w 12192002"/>
              <a:gd name="connsiteY144" fmla="*/ 350502 h 2108506"/>
              <a:gd name="connsiteX145" fmla="*/ 3344026 w 12192002"/>
              <a:gd name="connsiteY145" fmla="*/ 349527 h 2108506"/>
              <a:gd name="connsiteX146" fmla="*/ 3363888 w 12192002"/>
              <a:gd name="connsiteY146" fmla="*/ 351209 h 2108506"/>
              <a:gd name="connsiteX147" fmla="*/ 3400728 w 12192002"/>
              <a:gd name="connsiteY147" fmla="*/ 368161 h 2108506"/>
              <a:gd name="connsiteX148" fmla="*/ 3473223 w 12192002"/>
              <a:gd name="connsiteY148" fmla="*/ 356113 h 2108506"/>
              <a:gd name="connsiteX149" fmla="*/ 3536135 w 12192002"/>
              <a:gd name="connsiteY149" fmla="*/ 352452 h 2108506"/>
              <a:gd name="connsiteX150" fmla="*/ 3585978 w 12192002"/>
              <a:gd name="connsiteY150" fmla="*/ 342753 h 2108506"/>
              <a:gd name="connsiteX151" fmla="*/ 3594501 w 12192002"/>
              <a:gd name="connsiteY151" fmla="*/ 343443 h 2108506"/>
              <a:gd name="connsiteX152" fmla="*/ 3594736 w 12192002"/>
              <a:gd name="connsiteY152" fmla="*/ 343174 h 2108506"/>
              <a:gd name="connsiteX153" fmla="*/ 3603855 w 12192002"/>
              <a:gd name="connsiteY153" fmla="*/ 343338 h 2108506"/>
              <a:gd name="connsiteX154" fmla="*/ 3610035 w 12192002"/>
              <a:gd name="connsiteY154" fmla="*/ 344700 h 2108506"/>
              <a:gd name="connsiteX155" fmla="*/ 3682513 w 12192002"/>
              <a:gd name="connsiteY155" fmla="*/ 312429 h 2108506"/>
              <a:gd name="connsiteX156" fmla="*/ 3789760 w 12192002"/>
              <a:gd name="connsiteY156" fmla="*/ 288506 h 2108506"/>
              <a:gd name="connsiteX157" fmla="*/ 3897275 w 12192002"/>
              <a:gd name="connsiteY157" fmla="*/ 268268 h 2108506"/>
              <a:gd name="connsiteX158" fmla="*/ 3936846 w 12192002"/>
              <a:gd name="connsiteY158" fmla="*/ 262613 h 2108506"/>
              <a:gd name="connsiteX159" fmla="*/ 4004538 w 12192002"/>
              <a:gd name="connsiteY159" fmla="*/ 245156 h 2108506"/>
              <a:gd name="connsiteX160" fmla="*/ 4033778 w 12192002"/>
              <a:gd name="connsiteY160" fmla="*/ 232588 h 2108506"/>
              <a:gd name="connsiteX161" fmla="*/ 4035363 w 12192002"/>
              <a:gd name="connsiteY161" fmla="*/ 232823 h 2108506"/>
              <a:gd name="connsiteX162" fmla="*/ 4036996 w 12192002"/>
              <a:gd name="connsiteY162" fmla="*/ 229156 h 2108506"/>
              <a:gd name="connsiteX163" fmla="*/ 4042364 w 12192002"/>
              <a:gd name="connsiteY163" fmla="*/ 226722 h 2108506"/>
              <a:gd name="connsiteX164" fmla="*/ 4058954 w 12192002"/>
              <a:gd name="connsiteY164" fmla="*/ 225101 h 2108506"/>
              <a:gd name="connsiteX165" fmla="*/ 4065510 w 12192002"/>
              <a:gd name="connsiteY165" fmla="*/ 225319 h 2108506"/>
              <a:gd name="connsiteX166" fmla="*/ 4074427 w 12192002"/>
              <a:gd name="connsiteY166" fmla="*/ 223875 h 2108506"/>
              <a:gd name="connsiteX167" fmla="*/ 4074546 w 12192002"/>
              <a:gd name="connsiteY167" fmla="*/ 223576 h 2108506"/>
              <a:gd name="connsiteX168" fmla="*/ 4083097 w 12192002"/>
              <a:gd name="connsiteY168" fmla="*/ 222741 h 2108506"/>
              <a:gd name="connsiteX169" fmla="*/ 4142745 w 12192002"/>
              <a:gd name="connsiteY169" fmla="*/ 196208 h 2108506"/>
              <a:gd name="connsiteX170" fmla="*/ 4191248 w 12192002"/>
              <a:gd name="connsiteY170" fmla="*/ 180343 h 2108506"/>
              <a:gd name="connsiteX171" fmla="*/ 4201744 w 12192002"/>
              <a:gd name="connsiteY171" fmla="*/ 174709 h 2108506"/>
              <a:gd name="connsiteX172" fmla="*/ 4202048 w 12192002"/>
              <a:gd name="connsiteY172" fmla="*/ 173450 h 2108506"/>
              <a:gd name="connsiteX173" fmla="*/ 4248116 w 12192002"/>
              <a:gd name="connsiteY173" fmla="*/ 170655 h 2108506"/>
              <a:gd name="connsiteX174" fmla="*/ 4276141 w 12192002"/>
              <a:gd name="connsiteY174" fmla="*/ 172979 h 2108506"/>
              <a:gd name="connsiteX175" fmla="*/ 4290062 w 12192002"/>
              <a:gd name="connsiteY175" fmla="*/ 172733 h 2108506"/>
              <a:gd name="connsiteX176" fmla="*/ 4295143 w 12192002"/>
              <a:gd name="connsiteY176" fmla="*/ 175650 h 2108506"/>
              <a:gd name="connsiteX177" fmla="*/ 4315108 w 12192002"/>
              <a:gd name="connsiteY177" fmla="*/ 173771 h 2108506"/>
              <a:gd name="connsiteX178" fmla="*/ 4362345 w 12192002"/>
              <a:gd name="connsiteY178" fmla="*/ 172430 h 2108506"/>
              <a:gd name="connsiteX179" fmla="*/ 4426405 w 12192002"/>
              <a:gd name="connsiteY179" fmla="*/ 164242 h 2108506"/>
              <a:gd name="connsiteX180" fmla="*/ 4469384 w 12192002"/>
              <a:gd name="connsiteY180" fmla="*/ 162895 h 2108506"/>
              <a:gd name="connsiteX181" fmla="*/ 4524889 w 12192002"/>
              <a:gd name="connsiteY181" fmla="*/ 162114 h 2108506"/>
              <a:gd name="connsiteX182" fmla="*/ 4715526 w 12192002"/>
              <a:gd name="connsiteY182" fmla="*/ 157146 h 2108506"/>
              <a:gd name="connsiteX183" fmla="*/ 4762447 w 12192002"/>
              <a:gd name="connsiteY183" fmla="*/ 148658 h 2108506"/>
              <a:gd name="connsiteX184" fmla="*/ 4840439 w 12192002"/>
              <a:gd name="connsiteY184" fmla="*/ 120890 h 2108506"/>
              <a:gd name="connsiteX185" fmla="*/ 5011513 w 12192002"/>
              <a:gd name="connsiteY185" fmla="*/ 96873 h 2108506"/>
              <a:gd name="connsiteX186" fmla="*/ 5065790 w 12192002"/>
              <a:gd name="connsiteY186" fmla="*/ 80492 h 2108506"/>
              <a:gd name="connsiteX187" fmla="*/ 5121659 w 12192002"/>
              <a:gd name="connsiteY187" fmla="*/ 87063 h 2108506"/>
              <a:gd name="connsiteX188" fmla="*/ 5139595 w 12192002"/>
              <a:gd name="connsiteY188" fmla="*/ 76210 h 2108506"/>
              <a:gd name="connsiteX189" fmla="*/ 5142598 w 12192002"/>
              <a:gd name="connsiteY189" fmla="*/ 74109 h 2108506"/>
              <a:gd name="connsiteX190" fmla="*/ 5156554 w 12192002"/>
              <a:gd name="connsiteY190" fmla="*/ 70709 h 2108506"/>
              <a:gd name="connsiteX191" fmla="*/ 5174660 w 12192002"/>
              <a:gd name="connsiteY191" fmla="*/ 63486 h 2108506"/>
              <a:gd name="connsiteX192" fmla="*/ 5222961 w 12192002"/>
              <a:gd name="connsiteY192" fmla="*/ 60496 h 2108506"/>
              <a:gd name="connsiteX193" fmla="*/ 5261763 w 12192002"/>
              <a:gd name="connsiteY193" fmla="*/ 49372 h 2108506"/>
              <a:gd name="connsiteX194" fmla="*/ 5381667 w 12192002"/>
              <a:gd name="connsiteY194" fmla="*/ 28955 h 2108506"/>
              <a:gd name="connsiteX195" fmla="*/ 5432760 w 12192002"/>
              <a:gd name="connsiteY195" fmla="*/ 11253 h 2108506"/>
              <a:gd name="connsiteX196" fmla="*/ 5470905 w 12192002"/>
              <a:gd name="connsiteY196" fmla="*/ 0 h 2108506"/>
              <a:gd name="connsiteX197" fmla="*/ 5608808 w 12192002"/>
              <a:gd name="connsiteY197" fmla="*/ 5718 h 2108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2192002" h="2108506">
                <a:moveTo>
                  <a:pt x="5608808" y="5718"/>
                </a:moveTo>
                <a:lnTo>
                  <a:pt x="5690848" y="21545"/>
                </a:lnTo>
                <a:lnTo>
                  <a:pt x="5911996" y="22433"/>
                </a:lnTo>
                <a:cubicBezTo>
                  <a:pt x="5924748" y="25751"/>
                  <a:pt x="5971451" y="31598"/>
                  <a:pt x="5982862" y="31011"/>
                </a:cubicBezTo>
                <a:lnTo>
                  <a:pt x="6023130" y="40722"/>
                </a:lnTo>
                <a:lnTo>
                  <a:pt x="6071327" y="32373"/>
                </a:lnTo>
                <a:lnTo>
                  <a:pt x="6105613" y="21650"/>
                </a:lnTo>
                <a:cubicBezTo>
                  <a:pt x="6122305" y="24806"/>
                  <a:pt x="6142425" y="26017"/>
                  <a:pt x="6177749" y="27308"/>
                </a:cubicBezTo>
                <a:cubicBezTo>
                  <a:pt x="6213073" y="28599"/>
                  <a:pt x="6297550" y="13873"/>
                  <a:pt x="6317559" y="29395"/>
                </a:cubicBezTo>
                <a:cubicBezTo>
                  <a:pt x="6409695" y="55828"/>
                  <a:pt x="6472153" y="17302"/>
                  <a:pt x="6549454" y="61392"/>
                </a:cubicBezTo>
                <a:cubicBezTo>
                  <a:pt x="6628105" y="66612"/>
                  <a:pt x="6649105" y="80713"/>
                  <a:pt x="6708221" y="90168"/>
                </a:cubicBezTo>
                <a:cubicBezTo>
                  <a:pt x="6787988" y="104257"/>
                  <a:pt x="6871921" y="123331"/>
                  <a:pt x="6904145" y="118123"/>
                </a:cubicBezTo>
                <a:cubicBezTo>
                  <a:pt x="6943644" y="112525"/>
                  <a:pt x="6937527" y="136691"/>
                  <a:pt x="7018495" y="147629"/>
                </a:cubicBezTo>
                <a:cubicBezTo>
                  <a:pt x="7050188" y="145300"/>
                  <a:pt x="7061147" y="146277"/>
                  <a:pt x="7096987" y="147255"/>
                </a:cubicBezTo>
                <a:lnTo>
                  <a:pt x="7170807" y="159483"/>
                </a:lnTo>
                <a:cubicBezTo>
                  <a:pt x="7184505" y="158469"/>
                  <a:pt x="7192111" y="160608"/>
                  <a:pt x="7197003" y="164131"/>
                </a:cubicBezTo>
                <a:lnTo>
                  <a:pt x="7201101" y="169489"/>
                </a:lnTo>
                <a:lnTo>
                  <a:pt x="7218559" y="174039"/>
                </a:lnTo>
                <a:lnTo>
                  <a:pt x="7310852" y="199288"/>
                </a:lnTo>
                <a:lnTo>
                  <a:pt x="7312179" y="197846"/>
                </a:lnTo>
                <a:cubicBezTo>
                  <a:pt x="7333989" y="192306"/>
                  <a:pt x="7374788" y="191201"/>
                  <a:pt x="7405390" y="188251"/>
                </a:cubicBezTo>
                <a:cubicBezTo>
                  <a:pt x="7422527" y="193444"/>
                  <a:pt x="7476985" y="176028"/>
                  <a:pt x="7495794" y="180146"/>
                </a:cubicBezTo>
                <a:lnTo>
                  <a:pt x="7507039" y="182098"/>
                </a:lnTo>
                <a:lnTo>
                  <a:pt x="7507411" y="181771"/>
                </a:lnTo>
                <a:cubicBezTo>
                  <a:pt x="7510172" y="181417"/>
                  <a:pt x="7513992" y="181767"/>
                  <a:pt x="7519570" y="183106"/>
                </a:cubicBezTo>
                <a:lnTo>
                  <a:pt x="7527542" y="185659"/>
                </a:lnTo>
                <a:lnTo>
                  <a:pt x="7614346" y="191487"/>
                </a:lnTo>
                <a:lnTo>
                  <a:pt x="7723282" y="212688"/>
                </a:lnTo>
                <a:cubicBezTo>
                  <a:pt x="7785503" y="221260"/>
                  <a:pt x="7835119" y="198819"/>
                  <a:pt x="7905407" y="213731"/>
                </a:cubicBezTo>
                <a:cubicBezTo>
                  <a:pt x="7967070" y="211326"/>
                  <a:pt x="8025467" y="232562"/>
                  <a:pt x="8090271" y="255704"/>
                </a:cubicBezTo>
                <a:cubicBezTo>
                  <a:pt x="8147130" y="270650"/>
                  <a:pt x="8181827" y="304772"/>
                  <a:pt x="8245834" y="301865"/>
                </a:cubicBezTo>
                <a:cubicBezTo>
                  <a:pt x="8246647" y="306725"/>
                  <a:pt x="8248859" y="311007"/>
                  <a:pt x="8252033" y="314857"/>
                </a:cubicBezTo>
                <a:lnTo>
                  <a:pt x="8263376" y="324700"/>
                </a:lnTo>
                <a:lnTo>
                  <a:pt x="8266075" y="324470"/>
                </a:lnTo>
                <a:cubicBezTo>
                  <a:pt x="8276151" y="325752"/>
                  <a:pt x="8280845" y="328400"/>
                  <a:pt x="8283149" y="331645"/>
                </a:cubicBezTo>
                <a:lnTo>
                  <a:pt x="8284276" y="336088"/>
                </a:lnTo>
                <a:lnTo>
                  <a:pt x="8295173" y="341911"/>
                </a:lnTo>
                <a:lnTo>
                  <a:pt x="8314432" y="355806"/>
                </a:lnTo>
                <a:lnTo>
                  <a:pt x="8320104" y="356132"/>
                </a:lnTo>
                <a:lnTo>
                  <a:pt x="8352372" y="373550"/>
                </a:lnTo>
                <a:lnTo>
                  <a:pt x="8353799" y="372710"/>
                </a:lnTo>
                <a:cubicBezTo>
                  <a:pt x="8357733" y="371227"/>
                  <a:pt x="8362024" y="370879"/>
                  <a:pt x="8367182" y="372904"/>
                </a:cubicBezTo>
                <a:lnTo>
                  <a:pt x="8490249" y="386946"/>
                </a:lnTo>
                <a:lnTo>
                  <a:pt x="8497594" y="389996"/>
                </a:lnTo>
                <a:lnTo>
                  <a:pt x="8497968" y="389817"/>
                </a:lnTo>
                <a:cubicBezTo>
                  <a:pt x="8500048" y="389967"/>
                  <a:pt x="8502649" y="390778"/>
                  <a:pt x="8506167" y="392555"/>
                </a:cubicBezTo>
                <a:lnTo>
                  <a:pt x="8510983" y="395556"/>
                </a:lnTo>
                <a:lnTo>
                  <a:pt x="8525230" y="401471"/>
                </a:lnTo>
                <a:lnTo>
                  <a:pt x="8596071" y="386629"/>
                </a:lnTo>
                <a:cubicBezTo>
                  <a:pt x="8639145" y="392106"/>
                  <a:pt x="8671609" y="375666"/>
                  <a:pt x="8707847" y="395201"/>
                </a:cubicBezTo>
                <a:cubicBezTo>
                  <a:pt x="8748197" y="400243"/>
                  <a:pt x="8719822" y="386582"/>
                  <a:pt x="8752444" y="397302"/>
                </a:cubicBezTo>
                <a:cubicBezTo>
                  <a:pt x="8789303" y="400859"/>
                  <a:pt x="8898034" y="415514"/>
                  <a:pt x="8928988" y="416534"/>
                </a:cubicBezTo>
                <a:cubicBezTo>
                  <a:pt x="8955520" y="396447"/>
                  <a:pt x="8954693" y="405395"/>
                  <a:pt x="8963048" y="413346"/>
                </a:cubicBezTo>
                <a:lnTo>
                  <a:pt x="8968011" y="411121"/>
                </a:lnTo>
                <a:lnTo>
                  <a:pt x="8974337" y="410421"/>
                </a:lnTo>
                <a:lnTo>
                  <a:pt x="8990394" y="413647"/>
                </a:lnTo>
                <a:lnTo>
                  <a:pt x="8996232" y="415708"/>
                </a:lnTo>
                <a:cubicBezTo>
                  <a:pt x="9000327" y="416811"/>
                  <a:pt x="9003146" y="417139"/>
                  <a:pt x="9005201" y="416919"/>
                </a:cubicBezTo>
                <a:lnTo>
                  <a:pt x="9005486" y="416679"/>
                </a:lnTo>
                <a:lnTo>
                  <a:pt x="9053453" y="419964"/>
                </a:lnTo>
                <a:cubicBezTo>
                  <a:pt x="9068117" y="406399"/>
                  <a:pt x="9112391" y="440833"/>
                  <a:pt x="9113812" y="411650"/>
                </a:cubicBezTo>
                <a:cubicBezTo>
                  <a:pt x="9130955" y="416479"/>
                  <a:pt x="9138865" y="429768"/>
                  <a:pt x="9137318" y="410284"/>
                </a:cubicBezTo>
                <a:cubicBezTo>
                  <a:pt x="9143084" y="411338"/>
                  <a:pt x="9147048" y="410246"/>
                  <a:pt x="9150210" y="408115"/>
                </a:cubicBezTo>
                <a:lnTo>
                  <a:pt x="9151232" y="407050"/>
                </a:lnTo>
                <a:lnTo>
                  <a:pt x="9189246" y="418252"/>
                </a:lnTo>
                <a:lnTo>
                  <a:pt x="9194810" y="427491"/>
                </a:lnTo>
                <a:lnTo>
                  <a:pt x="9231370" y="437570"/>
                </a:lnTo>
                <a:lnTo>
                  <a:pt x="9343052" y="489475"/>
                </a:lnTo>
                <a:cubicBezTo>
                  <a:pt x="9415432" y="494775"/>
                  <a:pt x="9518955" y="520901"/>
                  <a:pt x="9584507" y="535177"/>
                </a:cubicBezTo>
                <a:cubicBezTo>
                  <a:pt x="9602038" y="547789"/>
                  <a:pt x="9675059" y="556183"/>
                  <a:pt x="9728309" y="546597"/>
                </a:cubicBezTo>
                <a:lnTo>
                  <a:pt x="9847792" y="566804"/>
                </a:lnTo>
                <a:cubicBezTo>
                  <a:pt x="9888744" y="576629"/>
                  <a:pt x="9918983" y="573430"/>
                  <a:pt x="9960019" y="573572"/>
                </a:cubicBezTo>
                <a:cubicBezTo>
                  <a:pt x="9984397" y="578496"/>
                  <a:pt x="9998461" y="578986"/>
                  <a:pt x="10039240" y="589087"/>
                </a:cubicBezTo>
                <a:cubicBezTo>
                  <a:pt x="10046863" y="588164"/>
                  <a:pt x="10074570" y="589492"/>
                  <a:pt x="10082169" y="587423"/>
                </a:cubicBezTo>
                <a:lnTo>
                  <a:pt x="10126500" y="589518"/>
                </a:lnTo>
                <a:lnTo>
                  <a:pt x="10261101" y="601033"/>
                </a:lnTo>
                <a:cubicBezTo>
                  <a:pt x="10274744" y="608428"/>
                  <a:pt x="10323589" y="617494"/>
                  <a:pt x="10336855" y="610784"/>
                </a:cubicBezTo>
                <a:cubicBezTo>
                  <a:pt x="10347867" y="610939"/>
                  <a:pt x="10374830" y="619602"/>
                  <a:pt x="10383868" y="611395"/>
                </a:cubicBezTo>
                <a:cubicBezTo>
                  <a:pt x="10409284" y="618473"/>
                  <a:pt x="10436539" y="619280"/>
                  <a:pt x="10445984" y="615242"/>
                </a:cubicBezTo>
                <a:cubicBezTo>
                  <a:pt x="10473833" y="605375"/>
                  <a:pt x="10495464" y="618819"/>
                  <a:pt x="10519280" y="617300"/>
                </a:cubicBezTo>
                <a:cubicBezTo>
                  <a:pt x="10558606" y="622120"/>
                  <a:pt x="10616449" y="632731"/>
                  <a:pt x="10644619" y="637546"/>
                </a:cubicBezTo>
                <a:cubicBezTo>
                  <a:pt x="10707078" y="653219"/>
                  <a:pt x="10806649" y="686297"/>
                  <a:pt x="10857724" y="698664"/>
                </a:cubicBezTo>
                <a:cubicBezTo>
                  <a:pt x="10915291" y="711475"/>
                  <a:pt x="10885368" y="674913"/>
                  <a:pt x="10951063" y="711747"/>
                </a:cubicBezTo>
                <a:cubicBezTo>
                  <a:pt x="10982008" y="713685"/>
                  <a:pt x="11007787" y="709508"/>
                  <a:pt x="11030956" y="706991"/>
                </a:cubicBezTo>
                <a:cubicBezTo>
                  <a:pt x="11029909" y="692003"/>
                  <a:pt x="11057496" y="710168"/>
                  <a:pt x="11085938" y="709872"/>
                </a:cubicBezTo>
                <a:cubicBezTo>
                  <a:pt x="11102606" y="711342"/>
                  <a:pt x="11125909" y="715482"/>
                  <a:pt x="11143411" y="719121"/>
                </a:cubicBezTo>
                <a:cubicBezTo>
                  <a:pt x="11171652" y="722297"/>
                  <a:pt x="11164089" y="748256"/>
                  <a:pt x="11195087" y="718474"/>
                </a:cubicBezTo>
                <a:cubicBezTo>
                  <a:pt x="11221976" y="731051"/>
                  <a:pt x="11231916" y="740885"/>
                  <a:pt x="11273972" y="739493"/>
                </a:cubicBezTo>
                <a:cubicBezTo>
                  <a:pt x="11288331" y="750317"/>
                  <a:pt x="11354320" y="805211"/>
                  <a:pt x="11369715" y="799161"/>
                </a:cubicBezTo>
                <a:cubicBezTo>
                  <a:pt x="11408024" y="807120"/>
                  <a:pt x="11417570" y="859007"/>
                  <a:pt x="11462695" y="860634"/>
                </a:cubicBezTo>
                <a:cubicBezTo>
                  <a:pt x="11507338" y="877100"/>
                  <a:pt x="11468277" y="912354"/>
                  <a:pt x="11516473" y="914186"/>
                </a:cubicBezTo>
                <a:lnTo>
                  <a:pt x="11630749" y="976075"/>
                </a:lnTo>
                <a:cubicBezTo>
                  <a:pt x="11673295" y="1018637"/>
                  <a:pt x="11671430" y="1018996"/>
                  <a:pt x="11712382" y="1033844"/>
                </a:cubicBezTo>
                <a:cubicBezTo>
                  <a:pt x="11753334" y="1048692"/>
                  <a:pt x="11839941" y="1057881"/>
                  <a:pt x="11876461" y="1065164"/>
                </a:cubicBezTo>
                <a:cubicBezTo>
                  <a:pt x="11912981" y="1072447"/>
                  <a:pt x="11886396" y="1075829"/>
                  <a:pt x="11931502" y="1077544"/>
                </a:cubicBezTo>
                <a:cubicBezTo>
                  <a:pt x="11980978" y="1089530"/>
                  <a:pt x="11950963" y="1086215"/>
                  <a:pt x="12052936" y="1062062"/>
                </a:cubicBezTo>
                <a:cubicBezTo>
                  <a:pt x="12066364" y="1063629"/>
                  <a:pt x="12126659" y="1023230"/>
                  <a:pt x="12140863" y="1021016"/>
                </a:cubicBezTo>
                <a:lnTo>
                  <a:pt x="12192002" y="1001818"/>
                </a:lnTo>
                <a:lnTo>
                  <a:pt x="12192002" y="1941529"/>
                </a:lnTo>
                <a:lnTo>
                  <a:pt x="12192000" y="1941529"/>
                </a:lnTo>
                <a:lnTo>
                  <a:pt x="12192000" y="2108506"/>
                </a:lnTo>
                <a:lnTo>
                  <a:pt x="0" y="2108506"/>
                </a:lnTo>
                <a:lnTo>
                  <a:pt x="0" y="1334307"/>
                </a:lnTo>
                <a:lnTo>
                  <a:pt x="2" y="1334307"/>
                </a:lnTo>
                <a:lnTo>
                  <a:pt x="2" y="577997"/>
                </a:lnTo>
                <a:lnTo>
                  <a:pt x="15526" y="572528"/>
                </a:lnTo>
                <a:cubicBezTo>
                  <a:pt x="35255" y="571140"/>
                  <a:pt x="72229" y="578782"/>
                  <a:pt x="118381" y="569672"/>
                </a:cubicBezTo>
                <a:lnTo>
                  <a:pt x="292435" y="517867"/>
                </a:lnTo>
                <a:cubicBezTo>
                  <a:pt x="333820" y="510834"/>
                  <a:pt x="366418" y="496829"/>
                  <a:pt x="404015" y="497171"/>
                </a:cubicBezTo>
                <a:cubicBezTo>
                  <a:pt x="415660" y="488434"/>
                  <a:pt x="428065" y="483696"/>
                  <a:pt x="445099" y="491348"/>
                </a:cubicBezTo>
                <a:cubicBezTo>
                  <a:pt x="473049" y="484039"/>
                  <a:pt x="549479" y="459624"/>
                  <a:pt x="571717" y="453318"/>
                </a:cubicBezTo>
                <a:lnTo>
                  <a:pt x="578535" y="453507"/>
                </a:lnTo>
                <a:cubicBezTo>
                  <a:pt x="582714" y="453097"/>
                  <a:pt x="586282" y="451454"/>
                  <a:pt x="596792" y="450855"/>
                </a:cubicBezTo>
                <a:cubicBezTo>
                  <a:pt x="618517" y="443269"/>
                  <a:pt x="688384" y="416086"/>
                  <a:pt x="708875" y="407997"/>
                </a:cubicBezTo>
                <a:cubicBezTo>
                  <a:pt x="714996" y="407295"/>
                  <a:pt x="718074" y="405163"/>
                  <a:pt x="719742" y="402320"/>
                </a:cubicBezTo>
                <a:cubicBezTo>
                  <a:pt x="719843" y="401899"/>
                  <a:pt x="719947" y="401478"/>
                  <a:pt x="720047" y="401058"/>
                </a:cubicBezTo>
                <a:lnTo>
                  <a:pt x="763053" y="400287"/>
                </a:lnTo>
                <a:lnTo>
                  <a:pt x="767901" y="398066"/>
                </a:lnTo>
                <a:lnTo>
                  <a:pt x="797041" y="400273"/>
                </a:lnTo>
                <a:lnTo>
                  <a:pt x="811506" y="399968"/>
                </a:lnTo>
                <a:lnTo>
                  <a:pt x="816809" y="402862"/>
                </a:lnTo>
                <a:cubicBezTo>
                  <a:pt x="821862" y="404332"/>
                  <a:pt x="828232" y="404307"/>
                  <a:pt x="837540" y="400898"/>
                </a:cubicBezTo>
                <a:lnTo>
                  <a:pt x="858269" y="402111"/>
                </a:lnTo>
                <a:cubicBezTo>
                  <a:pt x="864622" y="403663"/>
                  <a:pt x="943264" y="386925"/>
                  <a:pt x="948732" y="390273"/>
                </a:cubicBezTo>
                <a:cubicBezTo>
                  <a:pt x="1007438" y="388698"/>
                  <a:pt x="1078958" y="398584"/>
                  <a:pt x="1149979" y="392678"/>
                </a:cubicBezTo>
                <a:cubicBezTo>
                  <a:pt x="1264076" y="377965"/>
                  <a:pt x="1368363" y="362886"/>
                  <a:pt x="1446192" y="348177"/>
                </a:cubicBezTo>
                <a:cubicBezTo>
                  <a:pt x="1474455" y="314108"/>
                  <a:pt x="1497078" y="349067"/>
                  <a:pt x="1536061" y="337391"/>
                </a:cubicBezTo>
                <a:cubicBezTo>
                  <a:pt x="1556026" y="325094"/>
                  <a:pt x="1616404" y="311961"/>
                  <a:pt x="1638767" y="310756"/>
                </a:cubicBezTo>
                <a:cubicBezTo>
                  <a:pt x="1660357" y="306882"/>
                  <a:pt x="1719608" y="297973"/>
                  <a:pt x="1738204" y="294407"/>
                </a:cubicBezTo>
                <a:lnTo>
                  <a:pt x="1804807" y="309094"/>
                </a:lnTo>
                <a:cubicBezTo>
                  <a:pt x="1832842" y="314180"/>
                  <a:pt x="1843563" y="302219"/>
                  <a:pt x="1873080" y="316978"/>
                </a:cubicBezTo>
                <a:cubicBezTo>
                  <a:pt x="1885328" y="326054"/>
                  <a:pt x="1907076" y="326767"/>
                  <a:pt x="1921650" y="318573"/>
                </a:cubicBezTo>
                <a:cubicBezTo>
                  <a:pt x="1924160" y="317161"/>
                  <a:pt x="1926358" y="315534"/>
                  <a:pt x="1928172" y="313742"/>
                </a:cubicBezTo>
                <a:cubicBezTo>
                  <a:pt x="1964849" y="335423"/>
                  <a:pt x="1978703" y="320040"/>
                  <a:pt x="1997356" y="335687"/>
                </a:cubicBezTo>
                <a:cubicBezTo>
                  <a:pt x="2045552" y="336362"/>
                  <a:pt x="2077539" y="314058"/>
                  <a:pt x="2094665" y="327667"/>
                </a:cubicBezTo>
                <a:cubicBezTo>
                  <a:pt x="2129868" y="323545"/>
                  <a:pt x="2171836" y="314613"/>
                  <a:pt x="2208578" y="310956"/>
                </a:cubicBezTo>
                <a:cubicBezTo>
                  <a:pt x="2233182" y="309380"/>
                  <a:pt x="2276000" y="305185"/>
                  <a:pt x="2315112" y="305723"/>
                </a:cubicBezTo>
                <a:cubicBezTo>
                  <a:pt x="2354027" y="327719"/>
                  <a:pt x="2411581" y="297630"/>
                  <a:pt x="2443255" y="314190"/>
                </a:cubicBezTo>
                <a:lnTo>
                  <a:pt x="2568028" y="328091"/>
                </a:lnTo>
                <a:cubicBezTo>
                  <a:pt x="2608701" y="323517"/>
                  <a:pt x="2582516" y="361785"/>
                  <a:pt x="2646527" y="301850"/>
                </a:cubicBezTo>
                <a:cubicBezTo>
                  <a:pt x="2717602" y="315300"/>
                  <a:pt x="2719299" y="284731"/>
                  <a:pt x="2781569" y="312386"/>
                </a:cubicBezTo>
                <a:lnTo>
                  <a:pt x="3030291" y="334207"/>
                </a:lnTo>
                <a:cubicBezTo>
                  <a:pt x="3072289" y="329615"/>
                  <a:pt x="3082691" y="335621"/>
                  <a:pt x="3142556" y="336850"/>
                </a:cubicBezTo>
                <a:cubicBezTo>
                  <a:pt x="3203390" y="334312"/>
                  <a:pt x="3209724" y="342284"/>
                  <a:pt x="3262356" y="344625"/>
                </a:cubicBezTo>
                <a:cubicBezTo>
                  <a:pt x="3295546" y="346901"/>
                  <a:pt x="3336380" y="348031"/>
                  <a:pt x="3341698" y="350502"/>
                </a:cubicBezTo>
                <a:lnTo>
                  <a:pt x="3344026" y="349527"/>
                </a:lnTo>
                <a:cubicBezTo>
                  <a:pt x="3353997" y="347833"/>
                  <a:pt x="3359859" y="348911"/>
                  <a:pt x="3363888" y="351209"/>
                </a:cubicBezTo>
                <a:lnTo>
                  <a:pt x="3400728" y="368161"/>
                </a:lnTo>
                <a:lnTo>
                  <a:pt x="3473223" y="356113"/>
                </a:lnTo>
                <a:cubicBezTo>
                  <a:pt x="3488625" y="350483"/>
                  <a:pt x="3513943" y="356748"/>
                  <a:pt x="3536135" y="352452"/>
                </a:cubicBezTo>
                <a:cubicBezTo>
                  <a:pt x="3549392" y="355161"/>
                  <a:pt x="3571626" y="340962"/>
                  <a:pt x="3585978" y="342753"/>
                </a:cubicBezTo>
                <a:lnTo>
                  <a:pt x="3594501" y="343443"/>
                </a:lnTo>
                <a:lnTo>
                  <a:pt x="3594736" y="343174"/>
                </a:lnTo>
                <a:cubicBezTo>
                  <a:pt x="3596729" y="342719"/>
                  <a:pt x="3599583" y="342719"/>
                  <a:pt x="3603855" y="343338"/>
                </a:cubicBezTo>
                <a:lnTo>
                  <a:pt x="3610035" y="344700"/>
                </a:lnTo>
                <a:lnTo>
                  <a:pt x="3682513" y="312429"/>
                </a:lnTo>
                <a:cubicBezTo>
                  <a:pt x="3725132" y="305189"/>
                  <a:pt x="3741010" y="303212"/>
                  <a:pt x="3789760" y="288506"/>
                </a:cubicBezTo>
                <a:cubicBezTo>
                  <a:pt x="3829631" y="281642"/>
                  <a:pt x="3861095" y="267772"/>
                  <a:pt x="3897275" y="268268"/>
                </a:cubicBezTo>
                <a:cubicBezTo>
                  <a:pt x="3908538" y="259578"/>
                  <a:pt x="3920509" y="254889"/>
                  <a:pt x="3936846" y="262613"/>
                </a:cubicBezTo>
                <a:cubicBezTo>
                  <a:pt x="3972980" y="253420"/>
                  <a:pt x="3976670" y="238091"/>
                  <a:pt x="4004538" y="245156"/>
                </a:cubicBezTo>
                <a:cubicBezTo>
                  <a:pt x="4016877" y="219348"/>
                  <a:pt x="4021427" y="227724"/>
                  <a:pt x="4033778" y="232588"/>
                </a:cubicBezTo>
                <a:lnTo>
                  <a:pt x="4035363" y="232823"/>
                </a:lnTo>
                <a:lnTo>
                  <a:pt x="4036996" y="229156"/>
                </a:lnTo>
                <a:lnTo>
                  <a:pt x="4042364" y="226722"/>
                </a:lnTo>
                <a:lnTo>
                  <a:pt x="4058954" y="225101"/>
                </a:lnTo>
                <a:lnTo>
                  <a:pt x="4065510" y="225319"/>
                </a:lnTo>
                <a:cubicBezTo>
                  <a:pt x="4069909" y="225160"/>
                  <a:pt x="4072681" y="224659"/>
                  <a:pt x="4074427" y="223875"/>
                </a:cubicBezTo>
                <a:cubicBezTo>
                  <a:pt x="4074466" y="223776"/>
                  <a:pt x="4074507" y="223677"/>
                  <a:pt x="4074546" y="223576"/>
                </a:cubicBezTo>
                <a:lnTo>
                  <a:pt x="4083097" y="222741"/>
                </a:lnTo>
                <a:cubicBezTo>
                  <a:pt x="4099102" y="216854"/>
                  <a:pt x="4124720" y="203274"/>
                  <a:pt x="4142745" y="196208"/>
                </a:cubicBezTo>
                <a:cubicBezTo>
                  <a:pt x="4161277" y="195737"/>
                  <a:pt x="4204215" y="197632"/>
                  <a:pt x="4191248" y="180343"/>
                </a:cubicBezTo>
                <a:cubicBezTo>
                  <a:pt x="4197143" y="179665"/>
                  <a:pt x="4200119" y="177546"/>
                  <a:pt x="4201744" y="174709"/>
                </a:cubicBezTo>
                <a:cubicBezTo>
                  <a:pt x="4201845" y="174289"/>
                  <a:pt x="4201947" y="173870"/>
                  <a:pt x="4202048" y="173450"/>
                </a:cubicBezTo>
                <a:lnTo>
                  <a:pt x="4248116" y="170655"/>
                </a:lnTo>
                <a:lnTo>
                  <a:pt x="4276141" y="172979"/>
                </a:lnTo>
                <a:lnTo>
                  <a:pt x="4290062" y="172733"/>
                </a:lnTo>
                <a:lnTo>
                  <a:pt x="4295143" y="175650"/>
                </a:lnTo>
                <a:cubicBezTo>
                  <a:pt x="4299996" y="177141"/>
                  <a:pt x="4306126" y="177142"/>
                  <a:pt x="4315108" y="173771"/>
                </a:cubicBezTo>
                <a:lnTo>
                  <a:pt x="4362345" y="172430"/>
                </a:lnTo>
                <a:lnTo>
                  <a:pt x="4426405" y="164242"/>
                </a:lnTo>
                <a:cubicBezTo>
                  <a:pt x="4432507" y="165819"/>
                  <a:pt x="4464148" y="159524"/>
                  <a:pt x="4469384" y="162895"/>
                </a:cubicBezTo>
                <a:cubicBezTo>
                  <a:pt x="4503504" y="166097"/>
                  <a:pt x="4466898" y="175226"/>
                  <a:pt x="4524889" y="162114"/>
                </a:cubicBezTo>
                <a:cubicBezTo>
                  <a:pt x="4533822" y="159976"/>
                  <a:pt x="4680151" y="164102"/>
                  <a:pt x="4715526" y="157146"/>
                </a:cubicBezTo>
                <a:cubicBezTo>
                  <a:pt x="4741916" y="157812"/>
                  <a:pt x="4677963" y="166660"/>
                  <a:pt x="4762447" y="148658"/>
                </a:cubicBezTo>
                <a:cubicBezTo>
                  <a:pt x="4784109" y="148678"/>
                  <a:pt x="4806742" y="137532"/>
                  <a:pt x="4840439" y="120890"/>
                </a:cubicBezTo>
                <a:cubicBezTo>
                  <a:pt x="4916356" y="83483"/>
                  <a:pt x="4937025" y="96490"/>
                  <a:pt x="5011513" y="96873"/>
                </a:cubicBezTo>
                <a:cubicBezTo>
                  <a:pt x="5038947" y="62919"/>
                  <a:pt x="5028196" y="92008"/>
                  <a:pt x="5065790" y="80492"/>
                </a:cubicBezTo>
                <a:cubicBezTo>
                  <a:pt x="5064856" y="107880"/>
                  <a:pt x="5108319" y="58444"/>
                  <a:pt x="5121659" y="87063"/>
                </a:cubicBezTo>
                <a:cubicBezTo>
                  <a:pt x="5128079" y="84061"/>
                  <a:pt x="5133876" y="80250"/>
                  <a:pt x="5139595" y="76210"/>
                </a:cubicBezTo>
                <a:lnTo>
                  <a:pt x="5142598" y="74109"/>
                </a:lnTo>
                <a:lnTo>
                  <a:pt x="5156554" y="70709"/>
                </a:lnTo>
                <a:lnTo>
                  <a:pt x="5174660" y="63486"/>
                </a:lnTo>
                <a:lnTo>
                  <a:pt x="5222961" y="60496"/>
                </a:lnTo>
                <a:cubicBezTo>
                  <a:pt x="5230550" y="57866"/>
                  <a:pt x="5251598" y="49556"/>
                  <a:pt x="5261763" y="49372"/>
                </a:cubicBezTo>
                <a:lnTo>
                  <a:pt x="5381667" y="28955"/>
                </a:lnTo>
                <a:cubicBezTo>
                  <a:pt x="5391827" y="25969"/>
                  <a:pt x="5429368" y="21285"/>
                  <a:pt x="5432760" y="11253"/>
                </a:cubicBezTo>
                <a:cubicBezTo>
                  <a:pt x="5439009" y="-1038"/>
                  <a:pt x="5478134" y="13028"/>
                  <a:pt x="5470905" y="0"/>
                </a:cubicBezTo>
                <a:lnTo>
                  <a:pt x="5608808" y="5718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2C9A3D-E955-BFDE-B2DD-5D9E59922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576" y="5547816"/>
            <a:ext cx="10372299" cy="57320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 err="1">
                <a:latin typeface="Arial" pitchFamily="34" charset="0"/>
                <a:cs typeface="Arial" pitchFamily="34" charset="0"/>
              </a:rPr>
              <a:t>ханој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534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2E4025-88C1-A239-5509-85DE98E67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>
                <a:latin typeface="Arial" pitchFamily="34" charset="0"/>
                <a:cs typeface="Arial" pitchFamily="34" charset="0"/>
              </a:rPr>
              <a:t>Ханој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224FC9-CCD8-C699-D624-ACB7243C9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59" y="1825624"/>
            <a:ext cx="10836875" cy="478811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sr-Cyrl-RS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Ханој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altLang="ja-JP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је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2" tooltip="Главни град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главни град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3" tooltip="Вијетнам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Вијетнама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. По подацима из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4" tooltip="200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2008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. имао је 6,23 милиона становника, на површини од 3.358,6 </a:t>
            </a:r>
            <a:r>
              <a:rPr lang="en-US" b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km</a:t>
            </a:r>
            <a:r>
              <a:rPr lang="en-US" b="0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2</a:t>
            </a:r>
            <a:endParaRPr lang="en-US" b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Град се налази у плодној делти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5" tooltip="Црвена рек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Црвене реке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, на око 100 </a:t>
            </a:r>
            <a:r>
              <a:rPr lang="en-U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km 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од њеног ушћа у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6" tooltip="Тонкиншки залив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Тонкиншки залив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. Клима у Ханоју је суптропско-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7" tooltip="Монсунска клим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монсунска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са влажним и врућим летима и топлим и сувим зимама. Осам месеци годишње је кишовито, а четири месеца су сушна.</a:t>
            </a:r>
          </a:p>
          <a:p>
            <a:pPr algn="l"/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Један је од најстаријих градова југоисточне Азије, основан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8" tooltip="10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1010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. под именом Танг Лонг (</a:t>
            </a:r>
            <a:r>
              <a:rPr lang="en-US" b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Thăng</a:t>
            </a:r>
            <a:r>
              <a:rPr lang="en-U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 Long - 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змај који се уздиже). Године 1802. престоница Вијетнама је пребачена у град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9" tooltip="Хуе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Хуе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, али је Ханој остао доминантан центар севера земље. Од 1831. носи данашње име у значењу </a:t>
            </a:r>
            <a:r>
              <a:rPr lang="sr-Cyrl-RS" b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“град 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између </a:t>
            </a:r>
            <a:r>
              <a:rPr lang="sr-Cyrl-RS" b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река“, 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мада је и старо у незваничној употреби. Ханој је од 1883. до 1945. био управљачки центар француске колоније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0" tooltip="Француска Индокин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Француска Индокина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. Главни је град уједињеног Вијетнама од 1976. Пре тога је био престоница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1" tooltip="Северни Вијетнам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Северног Вијетнама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(од 1954).</a:t>
            </a:r>
          </a:p>
          <a:p>
            <a:pPr algn="l"/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Кроз дугу историју Ханој је увек био културни центар Вијетнама. Током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2" tooltip="Вијетнамски рат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Вијетнамског рата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3" tooltip="Сједињене Америчке Државе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Американци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су 1972. бомбардовали Ханој и уништили 25% града. У граду данас постоји више од 600 </a:t>
            </a:r>
            <a:r>
              <a:rPr lang="sr-Cyrl-RS" b="0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4" tooltip="Пагод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пагода</a:t>
            </a:r>
            <a:r>
              <a:rPr lang="sr-Cyrl-RS" b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и храмова.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932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2333E499-2638-4D47-9578-8100FA336E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A262BF8F-2A51-444F-9EC8-E02E4ADB8B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66782" y="-10269"/>
            <a:ext cx="8425218" cy="6871201"/>
          </a:xfrm>
          <a:custGeom>
            <a:avLst/>
            <a:gdLst>
              <a:gd name="connsiteX0" fmla="*/ 1497437 w 7853120"/>
              <a:gd name="connsiteY0" fmla="*/ 0 h 6858000"/>
              <a:gd name="connsiteX1" fmla="*/ 7853120 w 7853120"/>
              <a:gd name="connsiteY1" fmla="*/ 0 h 6858000"/>
              <a:gd name="connsiteX2" fmla="*/ 7853120 w 7853120"/>
              <a:gd name="connsiteY2" fmla="*/ 6858000 h 6858000"/>
              <a:gd name="connsiteX3" fmla="*/ 0 w 7853120"/>
              <a:gd name="connsiteY3" fmla="*/ 6858000 h 6858000"/>
              <a:gd name="connsiteX4" fmla="*/ 5229 w 7853120"/>
              <a:gd name="connsiteY4" fmla="*/ 6806542 h 6858000"/>
              <a:gd name="connsiteX5" fmla="*/ 10944 w 7853120"/>
              <a:gd name="connsiteY5" fmla="*/ 6810337 h 6858000"/>
              <a:gd name="connsiteX6" fmla="*/ 17801 w 7853120"/>
              <a:gd name="connsiteY6" fmla="*/ 6811393 h 6858000"/>
              <a:gd name="connsiteX7" fmla="*/ 17165 w 7853120"/>
              <a:gd name="connsiteY7" fmla="*/ 6788723 h 6858000"/>
              <a:gd name="connsiteX8" fmla="*/ 53020 w 7853120"/>
              <a:gd name="connsiteY8" fmla="*/ 6763669 h 6858000"/>
              <a:gd name="connsiteX9" fmla="*/ 43523 w 7853120"/>
              <a:gd name="connsiteY9" fmla="*/ 6727697 h 6858000"/>
              <a:gd name="connsiteX10" fmla="*/ 68656 w 7853120"/>
              <a:gd name="connsiteY10" fmla="*/ 6687779 h 6858000"/>
              <a:gd name="connsiteX11" fmla="*/ 84735 w 7853120"/>
              <a:gd name="connsiteY11" fmla="*/ 6605397 h 6858000"/>
              <a:gd name="connsiteX12" fmla="*/ 101825 w 7853120"/>
              <a:gd name="connsiteY12" fmla="*/ 6469566 h 6858000"/>
              <a:gd name="connsiteX13" fmla="*/ 157145 w 7853120"/>
              <a:gd name="connsiteY13" fmla="*/ 6398679 h 6858000"/>
              <a:gd name="connsiteX14" fmla="*/ 208605 w 7853120"/>
              <a:gd name="connsiteY14" fmla="*/ 6353596 h 6858000"/>
              <a:gd name="connsiteX15" fmla="*/ 218764 w 7853120"/>
              <a:gd name="connsiteY15" fmla="*/ 6282376 h 6858000"/>
              <a:gd name="connsiteX16" fmla="*/ 264734 w 7853120"/>
              <a:gd name="connsiteY16" fmla="*/ 6245603 h 6858000"/>
              <a:gd name="connsiteX17" fmla="*/ 275384 w 7853120"/>
              <a:gd name="connsiteY17" fmla="*/ 6231382 h 6858000"/>
              <a:gd name="connsiteX18" fmla="*/ 311833 w 7853120"/>
              <a:gd name="connsiteY18" fmla="*/ 6150483 h 6858000"/>
              <a:gd name="connsiteX19" fmla="*/ 347835 w 7853120"/>
              <a:gd name="connsiteY19" fmla="*/ 6135150 h 6858000"/>
              <a:gd name="connsiteX20" fmla="*/ 349344 w 7853120"/>
              <a:gd name="connsiteY20" fmla="*/ 6135117 h 6858000"/>
              <a:gd name="connsiteX21" fmla="*/ 334978 w 7853120"/>
              <a:gd name="connsiteY21" fmla="*/ 6094992 h 6858000"/>
              <a:gd name="connsiteX22" fmla="*/ 359006 w 7853120"/>
              <a:gd name="connsiteY22" fmla="*/ 6094804 h 6858000"/>
              <a:gd name="connsiteX23" fmla="*/ 360190 w 7853120"/>
              <a:gd name="connsiteY23" fmla="*/ 6069532 h 6858000"/>
              <a:gd name="connsiteX24" fmla="*/ 362414 w 7853120"/>
              <a:gd name="connsiteY24" fmla="*/ 6057240 h 6858000"/>
              <a:gd name="connsiteX25" fmla="*/ 359723 w 7853120"/>
              <a:gd name="connsiteY25" fmla="*/ 6052194 h 6858000"/>
              <a:gd name="connsiteX26" fmla="*/ 364687 w 7853120"/>
              <a:gd name="connsiteY26" fmla="*/ 6034848 h 6858000"/>
              <a:gd name="connsiteX27" fmla="*/ 365947 w 7853120"/>
              <a:gd name="connsiteY27" fmla="*/ 6016934 h 6858000"/>
              <a:gd name="connsiteX28" fmla="*/ 391417 w 7853120"/>
              <a:gd name="connsiteY28" fmla="*/ 5941839 h 6858000"/>
              <a:gd name="connsiteX29" fmla="*/ 414571 w 7853120"/>
              <a:gd name="connsiteY29" fmla="*/ 5769612 h 6858000"/>
              <a:gd name="connsiteX30" fmla="*/ 516857 w 7853120"/>
              <a:gd name="connsiteY30" fmla="*/ 5483024 h 6858000"/>
              <a:gd name="connsiteX31" fmla="*/ 577709 w 7853120"/>
              <a:gd name="connsiteY31" fmla="*/ 5386836 h 6858000"/>
              <a:gd name="connsiteX32" fmla="*/ 577819 w 7853120"/>
              <a:gd name="connsiteY32" fmla="*/ 5336094 h 6858000"/>
              <a:gd name="connsiteX33" fmla="*/ 592956 w 7853120"/>
              <a:gd name="connsiteY33" fmla="*/ 5322215 h 6858000"/>
              <a:gd name="connsiteX34" fmla="*/ 595821 w 7853120"/>
              <a:gd name="connsiteY34" fmla="*/ 5319945 h 6858000"/>
              <a:gd name="connsiteX35" fmla="*/ 601722 w 7853120"/>
              <a:gd name="connsiteY35" fmla="*/ 5308206 h 6858000"/>
              <a:gd name="connsiteX36" fmla="*/ 610348 w 7853120"/>
              <a:gd name="connsiteY36" fmla="*/ 5308204 h 6858000"/>
              <a:gd name="connsiteX37" fmla="*/ 617165 w 7853120"/>
              <a:gd name="connsiteY37" fmla="*/ 5244688 h 6858000"/>
              <a:gd name="connsiteX38" fmla="*/ 596104 w 7853120"/>
              <a:gd name="connsiteY38" fmla="*/ 5165945 h 6858000"/>
              <a:gd name="connsiteX39" fmla="*/ 600511 w 7853120"/>
              <a:gd name="connsiteY39" fmla="*/ 5124196 h 6858000"/>
              <a:gd name="connsiteX40" fmla="*/ 606983 w 7853120"/>
              <a:gd name="connsiteY40" fmla="*/ 5119497 h 6858000"/>
              <a:gd name="connsiteX41" fmla="*/ 590320 w 7853120"/>
              <a:gd name="connsiteY41" fmla="*/ 5056494 h 6858000"/>
              <a:gd name="connsiteX42" fmla="*/ 612224 w 7853120"/>
              <a:gd name="connsiteY42" fmla="*/ 4974868 h 6858000"/>
              <a:gd name="connsiteX43" fmla="*/ 636178 w 7853120"/>
              <a:gd name="connsiteY43" fmla="*/ 4914948 h 6858000"/>
              <a:gd name="connsiteX44" fmla="*/ 646402 w 7853120"/>
              <a:gd name="connsiteY44" fmla="*/ 4880631 h 6858000"/>
              <a:gd name="connsiteX45" fmla="*/ 666243 w 7853120"/>
              <a:gd name="connsiteY45" fmla="*/ 4790628 h 6858000"/>
              <a:gd name="connsiteX46" fmla="*/ 672899 w 7853120"/>
              <a:gd name="connsiteY46" fmla="*/ 4679718 h 6858000"/>
              <a:gd name="connsiteX47" fmla="*/ 698527 w 7853120"/>
              <a:gd name="connsiteY47" fmla="*/ 4557310 h 6858000"/>
              <a:gd name="connsiteX48" fmla="*/ 713507 w 7853120"/>
              <a:gd name="connsiteY48" fmla="*/ 4508412 h 6858000"/>
              <a:gd name="connsiteX49" fmla="*/ 718639 w 7853120"/>
              <a:gd name="connsiteY49" fmla="*/ 4391240 h 6858000"/>
              <a:gd name="connsiteX50" fmla="*/ 725279 w 7853120"/>
              <a:gd name="connsiteY50" fmla="*/ 4174996 h 6858000"/>
              <a:gd name="connsiteX51" fmla="*/ 736676 w 7853120"/>
              <a:gd name="connsiteY51" fmla="*/ 4078684 h 6858000"/>
              <a:gd name="connsiteX52" fmla="*/ 761051 w 7853120"/>
              <a:gd name="connsiteY52" fmla="*/ 3934323 h 6858000"/>
              <a:gd name="connsiteX53" fmla="*/ 751044 w 7853120"/>
              <a:gd name="connsiteY53" fmla="*/ 3921099 h 6858000"/>
              <a:gd name="connsiteX54" fmla="*/ 746446 w 7853120"/>
              <a:gd name="connsiteY54" fmla="*/ 3906233 h 6858000"/>
              <a:gd name="connsiteX55" fmla="*/ 747883 w 7853120"/>
              <a:gd name="connsiteY55" fmla="*/ 3904422 h 6858000"/>
              <a:gd name="connsiteX56" fmla="*/ 748483 w 7853120"/>
              <a:gd name="connsiteY56" fmla="*/ 3887163 h 6858000"/>
              <a:gd name="connsiteX57" fmla="*/ 744615 w 7853120"/>
              <a:gd name="connsiteY57" fmla="*/ 3883366 h 6858000"/>
              <a:gd name="connsiteX58" fmla="*/ 738297 w 7853120"/>
              <a:gd name="connsiteY58" fmla="*/ 3808615 h 6858000"/>
              <a:gd name="connsiteX59" fmla="*/ 763511 w 7853120"/>
              <a:gd name="connsiteY59" fmla="*/ 3801218 h 6858000"/>
              <a:gd name="connsiteX60" fmla="*/ 789602 w 7853120"/>
              <a:gd name="connsiteY60" fmla="*/ 3735794 h 6858000"/>
              <a:gd name="connsiteX61" fmla="*/ 786990 w 7853120"/>
              <a:gd name="connsiteY61" fmla="*/ 3699097 h 6858000"/>
              <a:gd name="connsiteX62" fmla="*/ 787284 w 7853120"/>
              <a:gd name="connsiteY62" fmla="*/ 3691697 h 6858000"/>
              <a:gd name="connsiteX63" fmla="*/ 787628 w 7853120"/>
              <a:gd name="connsiteY63" fmla="*/ 3691546 h 6858000"/>
              <a:gd name="connsiteX64" fmla="*/ 788614 w 7853120"/>
              <a:gd name="connsiteY64" fmla="*/ 3683730 h 6858000"/>
              <a:gd name="connsiteX65" fmla="*/ 787821 w 7853120"/>
              <a:gd name="connsiteY65" fmla="*/ 3678210 h 6858000"/>
              <a:gd name="connsiteX66" fmla="*/ 834798 w 7853120"/>
              <a:gd name="connsiteY66" fmla="*/ 3622140 h 6858000"/>
              <a:gd name="connsiteX67" fmla="*/ 876525 w 7853120"/>
              <a:gd name="connsiteY67" fmla="*/ 3534890 h 6858000"/>
              <a:gd name="connsiteX68" fmla="*/ 913991 w 7853120"/>
              <a:gd name="connsiteY68" fmla="*/ 3446748 h 6858000"/>
              <a:gd name="connsiteX69" fmla="*/ 925688 w 7853120"/>
              <a:gd name="connsiteY69" fmla="*/ 3413985 h 6858000"/>
              <a:gd name="connsiteX70" fmla="*/ 954774 w 7853120"/>
              <a:gd name="connsiteY70" fmla="*/ 3359338 h 6858000"/>
              <a:gd name="connsiteX71" fmla="*/ 973199 w 7853120"/>
              <a:gd name="connsiteY71" fmla="*/ 3336636 h 6858000"/>
              <a:gd name="connsiteX72" fmla="*/ 973129 w 7853120"/>
              <a:gd name="connsiteY72" fmla="*/ 3335242 h 6858000"/>
              <a:gd name="connsiteX73" fmla="*/ 977616 w 7853120"/>
              <a:gd name="connsiteY73" fmla="*/ 3334506 h 6858000"/>
              <a:gd name="connsiteX74" fmla="*/ 981146 w 7853120"/>
              <a:gd name="connsiteY74" fmla="*/ 3330362 h 6858000"/>
              <a:gd name="connsiteX75" fmla="*/ 985176 w 7853120"/>
              <a:gd name="connsiteY75" fmla="*/ 3316492 h 6858000"/>
              <a:gd name="connsiteX76" fmla="*/ 985767 w 7853120"/>
              <a:gd name="connsiteY76" fmla="*/ 3310855 h 6858000"/>
              <a:gd name="connsiteX77" fmla="*/ 988601 w 7853120"/>
              <a:gd name="connsiteY77" fmla="*/ 3303502 h 6858000"/>
              <a:gd name="connsiteX78" fmla="*/ 988965 w 7853120"/>
              <a:gd name="connsiteY78" fmla="*/ 3303456 h 6858000"/>
              <a:gd name="connsiteX79" fmla="*/ 991042 w 7853120"/>
              <a:gd name="connsiteY79" fmla="*/ 3296306 h 6858000"/>
              <a:gd name="connsiteX80" fmla="*/ 997492 w 7853120"/>
              <a:gd name="connsiteY80" fmla="*/ 3259631 h 6858000"/>
              <a:gd name="connsiteX81" fmla="*/ 1042534 w 7853120"/>
              <a:gd name="connsiteY81" fmla="*/ 3227829 h 6858000"/>
              <a:gd name="connsiteX82" fmla="*/ 1054427 w 7853120"/>
              <a:gd name="connsiteY82" fmla="*/ 3211605 h 6858000"/>
              <a:gd name="connsiteX83" fmla="*/ 1062349 w 7853120"/>
              <a:gd name="connsiteY83" fmla="*/ 3203657 h 6858000"/>
              <a:gd name="connsiteX84" fmla="*/ 1063857 w 7853120"/>
              <a:gd name="connsiteY84" fmla="*/ 3203625 h 6858000"/>
              <a:gd name="connsiteX85" fmla="*/ 1073059 w 7853120"/>
              <a:gd name="connsiteY85" fmla="*/ 3164801 h 6858000"/>
              <a:gd name="connsiteX86" fmla="*/ 1073964 w 7853120"/>
              <a:gd name="connsiteY86" fmla="*/ 3140459 h 6858000"/>
              <a:gd name="connsiteX87" fmla="*/ 1076046 w 7853120"/>
              <a:gd name="connsiteY87" fmla="*/ 3128619 h 6858000"/>
              <a:gd name="connsiteX88" fmla="*/ 1073302 w 7853120"/>
              <a:gd name="connsiteY88" fmla="*/ 3123757 h 6858000"/>
              <a:gd name="connsiteX89" fmla="*/ 1078067 w 7853120"/>
              <a:gd name="connsiteY89" fmla="*/ 3107053 h 6858000"/>
              <a:gd name="connsiteX90" fmla="*/ 1079870 w 7853120"/>
              <a:gd name="connsiteY90" fmla="*/ 3105708 h 6858000"/>
              <a:gd name="connsiteX91" fmla="*/ 1079125 w 7853120"/>
              <a:gd name="connsiteY91" fmla="*/ 3089798 h 6858000"/>
              <a:gd name="connsiteX92" fmla="*/ 1072850 w 7853120"/>
              <a:gd name="connsiteY92" fmla="*/ 3073892 h 6858000"/>
              <a:gd name="connsiteX93" fmla="*/ 1131074 w 7853120"/>
              <a:gd name="connsiteY93" fmla="*/ 2939902 h 6858000"/>
              <a:gd name="connsiteX94" fmla="*/ 1132181 w 7853120"/>
              <a:gd name="connsiteY94" fmla="*/ 2801843 h 6858000"/>
              <a:gd name="connsiteX95" fmla="*/ 1165048 w 7853120"/>
              <a:gd name="connsiteY95" fmla="*/ 2729696 h 6858000"/>
              <a:gd name="connsiteX96" fmla="*/ 1209200 w 7853120"/>
              <a:gd name="connsiteY96" fmla="*/ 2682866 h 6858000"/>
              <a:gd name="connsiteX97" fmla="*/ 1257554 w 7853120"/>
              <a:gd name="connsiteY97" fmla="*/ 2526390 h 6858000"/>
              <a:gd name="connsiteX98" fmla="*/ 1283655 w 7853120"/>
              <a:gd name="connsiteY98" fmla="*/ 2483002 h 6858000"/>
              <a:gd name="connsiteX99" fmla="*/ 1283200 w 7853120"/>
              <a:gd name="connsiteY99" fmla="*/ 2434127 h 6858000"/>
              <a:gd name="connsiteX100" fmla="*/ 1298167 w 7853120"/>
              <a:gd name="connsiteY100" fmla="*/ 2420768 h 6858000"/>
              <a:gd name="connsiteX101" fmla="*/ 1301005 w 7853120"/>
              <a:gd name="connsiteY101" fmla="*/ 2418582 h 6858000"/>
              <a:gd name="connsiteX102" fmla="*/ 1306769 w 7853120"/>
              <a:gd name="connsiteY102" fmla="*/ 2407279 h 6858000"/>
              <a:gd name="connsiteX103" fmla="*/ 1315386 w 7853120"/>
              <a:gd name="connsiteY103" fmla="*/ 2407282 h 6858000"/>
              <a:gd name="connsiteX104" fmla="*/ 1329071 w 7853120"/>
              <a:gd name="connsiteY104" fmla="*/ 2392557 h 6858000"/>
              <a:gd name="connsiteX105" fmla="*/ 1337727 w 7853120"/>
              <a:gd name="connsiteY105" fmla="*/ 2370864 h 6858000"/>
              <a:gd name="connsiteX106" fmla="*/ 1395411 w 7853120"/>
              <a:gd name="connsiteY106" fmla="*/ 2202566 h 6858000"/>
              <a:gd name="connsiteX107" fmla="*/ 1411720 w 7853120"/>
              <a:gd name="connsiteY107" fmla="*/ 2182184 h 6858000"/>
              <a:gd name="connsiteX108" fmla="*/ 1429760 w 7853120"/>
              <a:gd name="connsiteY108" fmla="*/ 2151646 h 6858000"/>
              <a:gd name="connsiteX109" fmla="*/ 1473415 w 7853120"/>
              <a:gd name="connsiteY109" fmla="*/ 2025678 h 6858000"/>
              <a:gd name="connsiteX110" fmla="*/ 1482064 w 7853120"/>
              <a:gd name="connsiteY110" fmla="*/ 1908118 h 6858000"/>
              <a:gd name="connsiteX111" fmla="*/ 1491505 w 7853120"/>
              <a:gd name="connsiteY111" fmla="*/ 1721725 h 6858000"/>
              <a:gd name="connsiteX112" fmla="*/ 1491916 w 7853120"/>
              <a:gd name="connsiteY112" fmla="*/ 1690229 h 6858000"/>
              <a:gd name="connsiteX113" fmla="*/ 1501876 w 7853120"/>
              <a:gd name="connsiteY113" fmla="*/ 1664519 h 6858000"/>
              <a:gd name="connsiteX114" fmla="*/ 1512561 w 7853120"/>
              <a:gd name="connsiteY114" fmla="*/ 1659741 h 6858000"/>
              <a:gd name="connsiteX115" fmla="*/ 1514330 w 7853120"/>
              <a:gd name="connsiteY115" fmla="*/ 1642638 h 6858000"/>
              <a:gd name="connsiteX116" fmla="*/ 1516807 w 7853120"/>
              <a:gd name="connsiteY116" fmla="*/ 1638374 h 6858000"/>
              <a:gd name="connsiteX117" fmla="*/ 1505181 w 7853120"/>
              <a:gd name="connsiteY117" fmla="*/ 1553747 h 6858000"/>
              <a:gd name="connsiteX118" fmla="*/ 1516893 w 7853120"/>
              <a:gd name="connsiteY118" fmla="*/ 1485881 h 6858000"/>
              <a:gd name="connsiteX119" fmla="*/ 1497294 w 7853120"/>
              <a:gd name="connsiteY119" fmla="*/ 1219904 h 6858000"/>
              <a:gd name="connsiteX120" fmla="*/ 1484222 w 7853120"/>
              <a:gd name="connsiteY120" fmla="*/ 1079200 h 6858000"/>
              <a:gd name="connsiteX121" fmla="*/ 1476898 w 7853120"/>
              <a:gd name="connsiteY121" fmla="*/ 906926 h 6858000"/>
              <a:gd name="connsiteX122" fmla="*/ 1469968 w 7853120"/>
              <a:gd name="connsiteY122" fmla="*/ 693671 h 6858000"/>
              <a:gd name="connsiteX123" fmla="*/ 1461472 w 7853120"/>
              <a:gd name="connsiteY123" fmla="*/ 674509 h 6858000"/>
              <a:gd name="connsiteX124" fmla="*/ 1463069 w 7853120"/>
              <a:gd name="connsiteY124" fmla="*/ 671854 h 6858000"/>
              <a:gd name="connsiteX125" fmla="*/ 1461026 w 7853120"/>
              <a:gd name="connsiteY125" fmla="*/ 648655 h 6858000"/>
              <a:gd name="connsiteX126" fmla="*/ 1455308 w 7853120"/>
              <a:gd name="connsiteY126" fmla="*/ 644194 h 6858000"/>
              <a:gd name="connsiteX127" fmla="*/ 1452254 w 7853120"/>
              <a:gd name="connsiteY127" fmla="*/ 628473 h 6858000"/>
              <a:gd name="connsiteX128" fmla="*/ 1434719 w 7853120"/>
              <a:gd name="connsiteY128" fmla="*/ 545150 h 6858000"/>
              <a:gd name="connsiteX129" fmla="*/ 1436573 w 7853120"/>
              <a:gd name="connsiteY129" fmla="*/ 544275 h 6858000"/>
              <a:gd name="connsiteX130" fmla="*/ 1459782 w 7853120"/>
              <a:gd name="connsiteY130" fmla="*/ 466430 h 6858000"/>
              <a:gd name="connsiteX131" fmla="*/ 1480894 w 7853120"/>
              <a:gd name="connsiteY131" fmla="*/ 390714 h 6858000"/>
              <a:gd name="connsiteX132" fmla="*/ 1480067 w 7853120"/>
              <a:gd name="connsiteY132" fmla="*/ 380764 h 6858000"/>
              <a:gd name="connsiteX133" fmla="*/ 1480495 w 7853120"/>
              <a:gd name="connsiteY133" fmla="*/ 380505 h 6858000"/>
              <a:gd name="connsiteX134" fmla="*/ 1480510 w 7853120"/>
              <a:gd name="connsiteY134" fmla="*/ 369886 h 6858000"/>
              <a:gd name="connsiteX135" fmla="*/ 1478560 w 7853120"/>
              <a:gd name="connsiteY135" fmla="*/ 362621 h 6858000"/>
              <a:gd name="connsiteX136" fmla="*/ 1482961 w 7853120"/>
              <a:gd name="connsiteY136" fmla="*/ 287474 h 6858000"/>
              <a:gd name="connsiteX137" fmla="*/ 1500474 w 7853120"/>
              <a:gd name="connsiteY137" fmla="*/ 198977 h 6858000"/>
              <a:gd name="connsiteX138" fmla="*/ 1494568 w 7853120"/>
              <a:gd name="connsiteY138" fmla="*/ 350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7853120" h="6858000">
                <a:moveTo>
                  <a:pt x="1497437" y="0"/>
                </a:moveTo>
                <a:lnTo>
                  <a:pt x="7853120" y="0"/>
                </a:lnTo>
                <a:lnTo>
                  <a:pt x="7853120" y="6858000"/>
                </a:lnTo>
                <a:lnTo>
                  <a:pt x="0" y="6858000"/>
                </a:lnTo>
                <a:lnTo>
                  <a:pt x="5229" y="6806542"/>
                </a:lnTo>
                <a:lnTo>
                  <a:pt x="10944" y="6810337"/>
                </a:lnTo>
                <a:lnTo>
                  <a:pt x="17801" y="6811393"/>
                </a:lnTo>
                <a:lnTo>
                  <a:pt x="17165" y="6788723"/>
                </a:lnTo>
                <a:lnTo>
                  <a:pt x="53020" y="6763669"/>
                </a:lnTo>
                <a:lnTo>
                  <a:pt x="43523" y="6727697"/>
                </a:lnTo>
                <a:cubicBezTo>
                  <a:pt x="54104" y="6712848"/>
                  <a:pt x="64612" y="6697216"/>
                  <a:pt x="68656" y="6687779"/>
                </a:cubicBezTo>
                <a:cubicBezTo>
                  <a:pt x="67342" y="6675526"/>
                  <a:pt x="84824" y="6618451"/>
                  <a:pt x="84735" y="6605397"/>
                </a:cubicBezTo>
                <a:lnTo>
                  <a:pt x="101825" y="6469566"/>
                </a:lnTo>
                <a:cubicBezTo>
                  <a:pt x="115364" y="6435504"/>
                  <a:pt x="152694" y="6430833"/>
                  <a:pt x="157145" y="6398679"/>
                </a:cubicBezTo>
                <a:cubicBezTo>
                  <a:pt x="168835" y="6390308"/>
                  <a:pt x="215330" y="6369512"/>
                  <a:pt x="208605" y="6353596"/>
                </a:cubicBezTo>
                <a:cubicBezTo>
                  <a:pt x="220733" y="6331050"/>
                  <a:pt x="208543" y="6300227"/>
                  <a:pt x="218764" y="6282376"/>
                </a:cubicBezTo>
                <a:cubicBezTo>
                  <a:pt x="218983" y="6280426"/>
                  <a:pt x="264515" y="6247554"/>
                  <a:pt x="264734" y="6245603"/>
                </a:cubicBezTo>
                <a:cubicBezTo>
                  <a:pt x="265752" y="6242109"/>
                  <a:pt x="273331" y="6240246"/>
                  <a:pt x="275384" y="6231382"/>
                </a:cubicBezTo>
                <a:cubicBezTo>
                  <a:pt x="287032" y="6214200"/>
                  <a:pt x="299758" y="6166520"/>
                  <a:pt x="311833" y="6150483"/>
                </a:cubicBezTo>
                <a:cubicBezTo>
                  <a:pt x="313440" y="6145383"/>
                  <a:pt x="344304" y="6136064"/>
                  <a:pt x="347835" y="6135150"/>
                </a:cubicBezTo>
                <a:lnTo>
                  <a:pt x="349344" y="6135117"/>
                </a:lnTo>
                <a:lnTo>
                  <a:pt x="334978" y="6094992"/>
                </a:lnTo>
                <a:lnTo>
                  <a:pt x="359006" y="6094804"/>
                </a:lnTo>
                <a:lnTo>
                  <a:pt x="360190" y="6069532"/>
                </a:lnTo>
                <a:lnTo>
                  <a:pt x="362414" y="6057240"/>
                </a:lnTo>
                <a:lnTo>
                  <a:pt x="359723" y="6052194"/>
                </a:lnTo>
                <a:cubicBezTo>
                  <a:pt x="358661" y="6047615"/>
                  <a:pt x="359511" y="6042180"/>
                  <a:pt x="364687" y="6034848"/>
                </a:cubicBezTo>
                <a:lnTo>
                  <a:pt x="365947" y="6016934"/>
                </a:lnTo>
                <a:cubicBezTo>
                  <a:pt x="364955" y="6011232"/>
                  <a:pt x="394616" y="5947109"/>
                  <a:pt x="391417" y="5941839"/>
                </a:cubicBezTo>
                <a:cubicBezTo>
                  <a:pt x="400825" y="5892009"/>
                  <a:pt x="398524" y="5829177"/>
                  <a:pt x="414571" y="5769612"/>
                </a:cubicBezTo>
                <a:cubicBezTo>
                  <a:pt x="446442" y="5674859"/>
                  <a:pt x="489667" y="5546820"/>
                  <a:pt x="516857" y="5483024"/>
                </a:cubicBezTo>
                <a:cubicBezTo>
                  <a:pt x="560226" y="5465021"/>
                  <a:pt x="559066" y="5418016"/>
                  <a:pt x="577709" y="5386836"/>
                </a:cubicBezTo>
                <a:cubicBezTo>
                  <a:pt x="545670" y="5382571"/>
                  <a:pt x="609307" y="5353240"/>
                  <a:pt x="577819" y="5336094"/>
                </a:cubicBezTo>
                <a:cubicBezTo>
                  <a:pt x="582209" y="5330963"/>
                  <a:pt x="587455" y="5326534"/>
                  <a:pt x="592956" y="5322215"/>
                </a:cubicBezTo>
                <a:lnTo>
                  <a:pt x="595821" y="5319945"/>
                </a:lnTo>
                <a:lnTo>
                  <a:pt x="601722" y="5308206"/>
                </a:lnTo>
                <a:lnTo>
                  <a:pt x="610348" y="5308204"/>
                </a:lnTo>
                <a:lnTo>
                  <a:pt x="617165" y="5244688"/>
                </a:lnTo>
                <a:cubicBezTo>
                  <a:pt x="614851" y="5219841"/>
                  <a:pt x="609506" y="5193796"/>
                  <a:pt x="596104" y="5165945"/>
                </a:cubicBezTo>
                <a:cubicBezTo>
                  <a:pt x="587102" y="5153858"/>
                  <a:pt x="589075" y="5135166"/>
                  <a:pt x="600511" y="5124196"/>
                </a:cubicBezTo>
                <a:cubicBezTo>
                  <a:pt x="602479" y="5122308"/>
                  <a:pt x="604661" y="5120724"/>
                  <a:pt x="606983" y="5119497"/>
                </a:cubicBezTo>
                <a:cubicBezTo>
                  <a:pt x="586435" y="5084291"/>
                  <a:pt x="606159" y="5075230"/>
                  <a:pt x="590320" y="5056494"/>
                </a:cubicBezTo>
                <a:cubicBezTo>
                  <a:pt x="595750" y="5015230"/>
                  <a:pt x="625881" y="4991932"/>
                  <a:pt x="612224" y="4974868"/>
                </a:cubicBezTo>
                <a:cubicBezTo>
                  <a:pt x="620165" y="4955744"/>
                  <a:pt x="649741" y="4936770"/>
                  <a:pt x="636178" y="4914948"/>
                </a:cubicBezTo>
                <a:cubicBezTo>
                  <a:pt x="652196" y="4918788"/>
                  <a:pt x="632351" y="4888088"/>
                  <a:pt x="646402" y="4880631"/>
                </a:cubicBezTo>
                <a:cubicBezTo>
                  <a:pt x="651413" y="4859911"/>
                  <a:pt x="661827" y="4824114"/>
                  <a:pt x="666243" y="4790628"/>
                </a:cubicBezTo>
                <a:cubicBezTo>
                  <a:pt x="645616" y="4753454"/>
                  <a:pt x="688123" y="4709732"/>
                  <a:pt x="672899" y="4679718"/>
                </a:cubicBezTo>
                <a:lnTo>
                  <a:pt x="698527" y="4557310"/>
                </a:lnTo>
                <a:cubicBezTo>
                  <a:pt x="709106" y="4523413"/>
                  <a:pt x="675529" y="4537635"/>
                  <a:pt x="713507" y="4508412"/>
                </a:cubicBezTo>
                <a:cubicBezTo>
                  <a:pt x="706993" y="4445321"/>
                  <a:pt x="742853" y="4449367"/>
                  <a:pt x="718639" y="4391240"/>
                </a:cubicBezTo>
                <a:lnTo>
                  <a:pt x="725279" y="4174996"/>
                </a:lnTo>
                <a:cubicBezTo>
                  <a:pt x="736050" y="4139969"/>
                  <a:pt x="730389" y="4130009"/>
                  <a:pt x="736676" y="4078684"/>
                </a:cubicBezTo>
                <a:cubicBezTo>
                  <a:pt x="747482" y="4027210"/>
                  <a:pt x="729463" y="3979051"/>
                  <a:pt x="761051" y="3934323"/>
                </a:cubicBezTo>
                <a:cubicBezTo>
                  <a:pt x="756633" y="3930474"/>
                  <a:pt x="753410" y="3925995"/>
                  <a:pt x="751044" y="3921099"/>
                </a:cubicBezTo>
                <a:lnTo>
                  <a:pt x="746446" y="3906233"/>
                </a:lnTo>
                <a:lnTo>
                  <a:pt x="747883" y="3904422"/>
                </a:lnTo>
                <a:cubicBezTo>
                  <a:pt x="751144" y="3896214"/>
                  <a:pt x="750644" y="3891016"/>
                  <a:pt x="748483" y="3887163"/>
                </a:cubicBezTo>
                <a:lnTo>
                  <a:pt x="744615" y="3883366"/>
                </a:lnTo>
                <a:lnTo>
                  <a:pt x="738297" y="3808615"/>
                </a:lnTo>
                <a:lnTo>
                  <a:pt x="763511" y="3801218"/>
                </a:lnTo>
                <a:cubicBezTo>
                  <a:pt x="772061" y="3789082"/>
                  <a:pt x="781731" y="3753967"/>
                  <a:pt x="789602" y="3735794"/>
                </a:cubicBezTo>
                <a:cubicBezTo>
                  <a:pt x="788155" y="3723991"/>
                  <a:pt x="787227" y="3711671"/>
                  <a:pt x="786990" y="3699097"/>
                </a:cubicBezTo>
                <a:lnTo>
                  <a:pt x="787284" y="3691697"/>
                </a:lnTo>
                <a:lnTo>
                  <a:pt x="787628" y="3691546"/>
                </a:lnTo>
                <a:cubicBezTo>
                  <a:pt x="788416" y="3689926"/>
                  <a:pt x="788783" y="3687488"/>
                  <a:pt x="788614" y="3683730"/>
                </a:cubicBezTo>
                <a:lnTo>
                  <a:pt x="787821" y="3678210"/>
                </a:lnTo>
                <a:lnTo>
                  <a:pt x="834798" y="3622140"/>
                </a:lnTo>
                <a:cubicBezTo>
                  <a:pt x="848737" y="3587061"/>
                  <a:pt x="853091" y="3573862"/>
                  <a:pt x="876525" y="3534890"/>
                </a:cubicBezTo>
                <a:cubicBezTo>
                  <a:pt x="889671" y="3502088"/>
                  <a:pt x="909902" y="3477721"/>
                  <a:pt x="913991" y="3446748"/>
                </a:cubicBezTo>
                <a:cubicBezTo>
                  <a:pt x="925576" y="3438695"/>
                  <a:pt x="932586" y="3429320"/>
                  <a:pt x="925688" y="3413985"/>
                </a:cubicBezTo>
                <a:cubicBezTo>
                  <a:pt x="941067" y="3384791"/>
                  <a:pt x="959418" y="3384396"/>
                  <a:pt x="954774" y="3359338"/>
                </a:cubicBezTo>
                <a:cubicBezTo>
                  <a:pt x="986457" y="3353444"/>
                  <a:pt x="977278" y="3348054"/>
                  <a:pt x="973199" y="3336636"/>
                </a:cubicBezTo>
                <a:lnTo>
                  <a:pt x="973129" y="3335242"/>
                </a:lnTo>
                <a:lnTo>
                  <a:pt x="977616" y="3334506"/>
                </a:lnTo>
                <a:lnTo>
                  <a:pt x="981146" y="3330362"/>
                </a:lnTo>
                <a:lnTo>
                  <a:pt x="985176" y="3316492"/>
                </a:lnTo>
                <a:cubicBezTo>
                  <a:pt x="985373" y="3314612"/>
                  <a:pt x="985570" y="3312734"/>
                  <a:pt x="985767" y="3310855"/>
                </a:cubicBezTo>
                <a:cubicBezTo>
                  <a:pt x="986519" y="3307128"/>
                  <a:pt x="987461" y="3304853"/>
                  <a:pt x="988601" y="3303502"/>
                </a:cubicBezTo>
                <a:lnTo>
                  <a:pt x="988965" y="3303456"/>
                </a:lnTo>
                <a:lnTo>
                  <a:pt x="991042" y="3296306"/>
                </a:lnTo>
                <a:cubicBezTo>
                  <a:pt x="993876" y="3283935"/>
                  <a:pt x="995994" y="3271607"/>
                  <a:pt x="997492" y="3259631"/>
                </a:cubicBezTo>
                <a:cubicBezTo>
                  <a:pt x="1017426" y="3258025"/>
                  <a:pt x="1013167" y="3209319"/>
                  <a:pt x="1042534" y="3227829"/>
                </a:cubicBezTo>
                <a:cubicBezTo>
                  <a:pt x="1045474" y="3212096"/>
                  <a:pt x="1035941" y="3197427"/>
                  <a:pt x="1054427" y="3211605"/>
                </a:cubicBezTo>
                <a:cubicBezTo>
                  <a:pt x="1055977" y="3206694"/>
                  <a:pt x="1058832" y="3204534"/>
                  <a:pt x="1062349" y="3203657"/>
                </a:cubicBezTo>
                <a:lnTo>
                  <a:pt x="1063857" y="3203625"/>
                </a:lnTo>
                <a:lnTo>
                  <a:pt x="1073059" y="3164801"/>
                </a:lnTo>
                <a:lnTo>
                  <a:pt x="1073964" y="3140459"/>
                </a:lnTo>
                <a:cubicBezTo>
                  <a:pt x="1074658" y="3136512"/>
                  <a:pt x="1075352" y="3132566"/>
                  <a:pt x="1076046" y="3128619"/>
                </a:cubicBezTo>
                <a:lnTo>
                  <a:pt x="1073302" y="3123757"/>
                </a:lnTo>
                <a:cubicBezTo>
                  <a:pt x="1072188" y="3119348"/>
                  <a:pt x="1072977" y="3114114"/>
                  <a:pt x="1078067" y="3107053"/>
                </a:cubicBezTo>
                <a:lnTo>
                  <a:pt x="1079870" y="3105708"/>
                </a:lnTo>
                <a:lnTo>
                  <a:pt x="1079125" y="3089798"/>
                </a:lnTo>
                <a:cubicBezTo>
                  <a:pt x="1078072" y="3084307"/>
                  <a:pt x="1076103" y="3078968"/>
                  <a:pt x="1072850" y="3073892"/>
                </a:cubicBezTo>
                <a:cubicBezTo>
                  <a:pt x="1113685" y="3039515"/>
                  <a:pt x="1108307" y="2987050"/>
                  <a:pt x="1131074" y="2939902"/>
                </a:cubicBezTo>
                <a:cubicBezTo>
                  <a:pt x="1134720" y="2932662"/>
                  <a:pt x="1145268" y="2848651"/>
                  <a:pt x="1132181" y="2801843"/>
                </a:cubicBezTo>
                <a:cubicBezTo>
                  <a:pt x="1134807" y="2779194"/>
                  <a:pt x="1133160" y="2798580"/>
                  <a:pt x="1165048" y="2729696"/>
                </a:cubicBezTo>
                <a:cubicBezTo>
                  <a:pt x="1167817" y="2711201"/>
                  <a:pt x="1199581" y="2667348"/>
                  <a:pt x="1209200" y="2682866"/>
                </a:cubicBezTo>
                <a:cubicBezTo>
                  <a:pt x="1200373" y="2618810"/>
                  <a:pt x="1248391" y="2590047"/>
                  <a:pt x="1257554" y="2526390"/>
                </a:cubicBezTo>
                <a:cubicBezTo>
                  <a:pt x="1300681" y="2509077"/>
                  <a:pt x="1265379" y="2513023"/>
                  <a:pt x="1283655" y="2483002"/>
                </a:cubicBezTo>
                <a:cubicBezTo>
                  <a:pt x="1251601" y="2478874"/>
                  <a:pt x="1314848" y="2450659"/>
                  <a:pt x="1283200" y="2434127"/>
                </a:cubicBezTo>
                <a:cubicBezTo>
                  <a:pt x="1287528" y="2429186"/>
                  <a:pt x="1292719" y="2424923"/>
                  <a:pt x="1298167" y="2420768"/>
                </a:cubicBezTo>
                <a:lnTo>
                  <a:pt x="1301005" y="2418582"/>
                </a:lnTo>
                <a:lnTo>
                  <a:pt x="1306769" y="2407279"/>
                </a:lnTo>
                <a:lnTo>
                  <a:pt x="1315386" y="2407282"/>
                </a:lnTo>
                <a:lnTo>
                  <a:pt x="1329071" y="2392557"/>
                </a:lnTo>
                <a:cubicBezTo>
                  <a:pt x="1333115" y="2386551"/>
                  <a:pt x="1336204" y="2379509"/>
                  <a:pt x="1337727" y="2370864"/>
                </a:cubicBezTo>
                <a:lnTo>
                  <a:pt x="1395411" y="2202566"/>
                </a:lnTo>
                <a:cubicBezTo>
                  <a:pt x="1400203" y="2194430"/>
                  <a:pt x="1399586" y="2183277"/>
                  <a:pt x="1411720" y="2182184"/>
                </a:cubicBezTo>
                <a:cubicBezTo>
                  <a:pt x="1426857" y="2179059"/>
                  <a:pt x="1415504" y="2143133"/>
                  <a:pt x="1429760" y="2151646"/>
                </a:cubicBezTo>
                <a:lnTo>
                  <a:pt x="1473415" y="2025678"/>
                </a:lnTo>
                <a:lnTo>
                  <a:pt x="1482064" y="1908118"/>
                </a:lnTo>
                <a:lnTo>
                  <a:pt x="1491505" y="1721725"/>
                </a:lnTo>
                <a:cubicBezTo>
                  <a:pt x="1489282" y="1710244"/>
                  <a:pt x="1489759" y="1699865"/>
                  <a:pt x="1491916" y="1690229"/>
                </a:cubicBezTo>
                <a:lnTo>
                  <a:pt x="1501876" y="1664519"/>
                </a:lnTo>
                <a:lnTo>
                  <a:pt x="1512561" y="1659741"/>
                </a:lnTo>
                <a:cubicBezTo>
                  <a:pt x="1513151" y="1654040"/>
                  <a:pt x="1513740" y="1648339"/>
                  <a:pt x="1514330" y="1642638"/>
                </a:cubicBezTo>
                <a:lnTo>
                  <a:pt x="1516807" y="1638374"/>
                </a:lnTo>
                <a:cubicBezTo>
                  <a:pt x="1515283" y="1623558"/>
                  <a:pt x="1505167" y="1579162"/>
                  <a:pt x="1505181" y="1553747"/>
                </a:cubicBezTo>
                <a:cubicBezTo>
                  <a:pt x="1513553" y="1506669"/>
                  <a:pt x="1471655" y="1531113"/>
                  <a:pt x="1516893" y="1485881"/>
                </a:cubicBezTo>
                <a:cubicBezTo>
                  <a:pt x="1497955" y="1402479"/>
                  <a:pt x="1538732" y="1293819"/>
                  <a:pt x="1497294" y="1219904"/>
                </a:cubicBezTo>
                <a:cubicBezTo>
                  <a:pt x="1501353" y="1151825"/>
                  <a:pt x="1487620" y="1131365"/>
                  <a:pt x="1484222" y="1079200"/>
                </a:cubicBezTo>
                <a:cubicBezTo>
                  <a:pt x="1478083" y="1008575"/>
                  <a:pt x="1423410" y="937246"/>
                  <a:pt x="1476898" y="906926"/>
                </a:cubicBezTo>
                <a:lnTo>
                  <a:pt x="1469968" y="693671"/>
                </a:lnTo>
                <a:lnTo>
                  <a:pt x="1461472" y="674509"/>
                </a:lnTo>
                <a:lnTo>
                  <a:pt x="1463069" y="671854"/>
                </a:lnTo>
                <a:cubicBezTo>
                  <a:pt x="1466017" y="660342"/>
                  <a:pt x="1464503" y="653465"/>
                  <a:pt x="1461026" y="648655"/>
                </a:cubicBezTo>
                <a:lnTo>
                  <a:pt x="1455308" y="644194"/>
                </a:lnTo>
                <a:lnTo>
                  <a:pt x="1452254" y="628473"/>
                </a:lnTo>
                <a:lnTo>
                  <a:pt x="1434719" y="545150"/>
                </a:lnTo>
                <a:lnTo>
                  <a:pt x="1436573" y="544275"/>
                </a:lnTo>
                <a:cubicBezTo>
                  <a:pt x="1445844" y="526653"/>
                  <a:pt x="1452395" y="492024"/>
                  <a:pt x="1459782" y="466430"/>
                </a:cubicBezTo>
                <a:cubicBezTo>
                  <a:pt x="1455937" y="450867"/>
                  <a:pt x="1483268" y="407510"/>
                  <a:pt x="1480894" y="390714"/>
                </a:cubicBezTo>
                <a:lnTo>
                  <a:pt x="1480067" y="380764"/>
                </a:lnTo>
                <a:lnTo>
                  <a:pt x="1480495" y="380505"/>
                </a:lnTo>
                <a:cubicBezTo>
                  <a:pt x="1481266" y="378212"/>
                  <a:pt x="1481351" y="374888"/>
                  <a:pt x="1480510" y="369886"/>
                </a:cubicBezTo>
                <a:lnTo>
                  <a:pt x="1478560" y="362621"/>
                </a:lnTo>
                <a:lnTo>
                  <a:pt x="1482961" y="287474"/>
                </a:lnTo>
                <a:lnTo>
                  <a:pt x="1500474" y="198977"/>
                </a:lnTo>
                <a:cubicBezTo>
                  <a:pt x="1498505" y="144322"/>
                  <a:pt x="1502888" y="97694"/>
                  <a:pt x="1494568" y="35011"/>
                </a:cubicBezTo>
                <a:close/>
              </a:path>
            </a:pathLst>
          </a:custGeom>
          <a:solidFill>
            <a:srgbClr val="82766A">
              <a:alpha val="14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BE5ACB-DE6F-2C27-8747-E6B894C3D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3945" y="609601"/>
            <a:ext cx="5358425" cy="1216024"/>
          </a:xfrm>
        </p:spPr>
        <p:txBody>
          <a:bodyPr>
            <a:normAutofit/>
          </a:bodyPr>
          <a:lstStyle/>
          <a:p>
            <a:r>
              <a:rPr lang="sr-Cyrl-RS" b="1" dirty="0">
                <a:latin typeface="Arial" pitchFamily="34" charset="0"/>
                <a:cs typeface="Arial" pitchFamily="34" charset="0"/>
              </a:rPr>
              <a:t>Места која можете посетити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F9144BB3-1F1B-46EF-A6F0-CF8404A562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17077" y="1210733"/>
            <a:ext cx="4398823" cy="4520400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5F6F5"/>
          </a:solidFill>
          <a:ln>
            <a:noFill/>
          </a:ln>
          <a:effectLst>
            <a:outerShdw blurRad="38100" dist="12700" dir="3000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xmlns="" id="{8A46EB9C-AC4F-4D1E-AEF0-B96802965B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80073" y="876705"/>
            <a:ext cx="1185648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building with a roof and a pond in a park&#10;&#10;AI-generated content may be incorrect.">
            <a:extLst>
              <a:ext uri="{FF2B5EF4-FFF2-40B4-BE49-F238E27FC236}">
                <a16:creationId xmlns:a16="http://schemas.microsoft.com/office/drawing/2014/main" xmlns="" id="{A9164252-8D14-C1FB-EC07-6CE5DD0604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" r="24652" b="2"/>
          <a:stretch/>
        </p:blipFill>
        <p:spPr>
          <a:xfrm>
            <a:off x="887838" y="1371599"/>
            <a:ext cx="1977828" cy="2044200"/>
          </a:xfrm>
          <a:prstGeom prst="rect">
            <a:avLst/>
          </a:prstGeom>
        </p:spPr>
      </p:pic>
      <p:pic>
        <p:nvPicPr>
          <p:cNvPr id="7" name="Picture 6" descr="A stone archway with red doors and a couple people in front of it&#10;&#10;AI-generated content may be incorrect.">
            <a:extLst>
              <a:ext uri="{FF2B5EF4-FFF2-40B4-BE49-F238E27FC236}">
                <a16:creationId xmlns:a16="http://schemas.microsoft.com/office/drawing/2014/main" xmlns="" id="{39A500C5-B138-F075-F4BD-BCDE125969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9" r="18446"/>
          <a:stretch/>
        </p:blipFill>
        <p:spPr>
          <a:xfrm>
            <a:off x="2972898" y="1371599"/>
            <a:ext cx="1977828" cy="2044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30D95E-BF09-9454-977F-204B53508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3945" y="2147355"/>
            <a:ext cx="5368120" cy="4107021"/>
          </a:xfrm>
        </p:spPr>
        <p:txBody>
          <a:bodyPr>
            <a:normAutofit/>
          </a:bodyPr>
          <a:lstStyle/>
          <a:p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Temple Of Literature</a:t>
            </a:r>
            <a:r>
              <a:rPr lang="sr-Cyrl-RS" sz="2800" b="0" i="0" dirty="0">
                <a:effectLst/>
                <a:latin typeface="Arial" pitchFamily="34" charset="0"/>
                <a:cs typeface="Arial" pitchFamily="34" charset="0"/>
              </a:rPr>
              <a:t>-верски објекат</a:t>
            </a:r>
          </a:p>
          <a:p>
            <a:r>
              <a:rPr lang="en-US" sz="2800" b="0" i="0" dirty="0" err="1">
                <a:effectLst/>
                <a:latin typeface="Arial" pitchFamily="34" charset="0"/>
                <a:cs typeface="Arial" pitchFamily="34" charset="0"/>
              </a:rPr>
              <a:t>Bảo</a:t>
            </a:r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i="0" dirty="0" err="1">
                <a:effectLst/>
                <a:latin typeface="Arial" pitchFamily="34" charset="0"/>
                <a:cs typeface="Arial" pitchFamily="34" charset="0"/>
              </a:rPr>
              <a:t>tàng</a:t>
            </a:r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i="0" dirty="0" err="1">
                <a:effectLst/>
                <a:latin typeface="Arial" pitchFamily="34" charset="0"/>
                <a:cs typeface="Arial" pitchFamily="34" charset="0"/>
              </a:rPr>
              <a:t>Lịch</a:t>
            </a:r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i="0" dirty="0" err="1">
                <a:effectLst/>
                <a:latin typeface="Arial" pitchFamily="34" charset="0"/>
                <a:cs typeface="Arial" pitchFamily="34" charset="0"/>
              </a:rPr>
              <a:t>sử</a:t>
            </a:r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i="0" dirty="0" err="1">
                <a:effectLst/>
                <a:latin typeface="Arial" pitchFamily="34" charset="0"/>
                <a:cs typeface="Arial" pitchFamily="34" charset="0"/>
              </a:rPr>
              <a:t>Quốc</a:t>
            </a:r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i="0" dirty="0" err="1">
                <a:effectLst/>
                <a:latin typeface="Arial" pitchFamily="34" charset="0"/>
                <a:cs typeface="Arial" pitchFamily="34" charset="0"/>
              </a:rPr>
              <a:t>gia</a:t>
            </a:r>
            <a:r>
              <a:rPr lang="sr-Cyrl-RS" sz="2800" b="0" i="0" dirty="0">
                <a:effectLst/>
                <a:latin typeface="Arial" pitchFamily="34" charset="0"/>
                <a:cs typeface="Arial" pitchFamily="34" charset="0"/>
              </a:rPr>
              <a:t>-историјски музеј</a:t>
            </a:r>
          </a:p>
          <a:p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One Pillar Pagoda</a:t>
            </a:r>
            <a:r>
              <a:rPr lang="sr-Cyrl-RS" sz="2800" b="0" i="0" dirty="0">
                <a:effectLst/>
                <a:latin typeface="Arial" pitchFamily="34" charset="0"/>
                <a:cs typeface="Arial" pitchFamily="34" charset="0"/>
              </a:rPr>
              <a:t>-будистички храм</a:t>
            </a:r>
          </a:p>
          <a:p>
            <a:r>
              <a:rPr lang="en-US" sz="2800" b="0" i="0" dirty="0">
                <a:effectLst/>
                <a:latin typeface="Arial" pitchFamily="34" charset="0"/>
                <a:cs typeface="Arial" pitchFamily="34" charset="0"/>
              </a:rPr>
              <a:t>Hanoi Opera House</a:t>
            </a:r>
            <a:r>
              <a:rPr lang="sr-Cyrl-RS" sz="2800" b="0" i="0" dirty="0">
                <a:effectLst/>
                <a:latin typeface="Arial" pitchFamily="34" charset="0"/>
                <a:cs typeface="Arial" pitchFamily="34" charset="0"/>
              </a:rPr>
              <a:t>-опера</a:t>
            </a:r>
            <a:endParaRPr lang="en-US" sz="2800" b="0" i="0" dirty="0">
              <a:effectLst/>
              <a:latin typeface="Arial" pitchFamily="34" charset="0"/>
              <a:cs typeface="Arial" pitchFamily="34" charset="0"/>
            </a:endParaRPr>
          </a:p>
          <a:p>
            <a:endParaRPr lang="en-US" b="0" i="0" dirty="0">
              <a:effectLst/>
              <a:latin typeface="Google Sans"/>
            </a:endParaRPr>
          </a:p>
          <a:p>
            <a:endParaRPr lang="en-US" b="0" i="0" dirty="0">
              <a:effectLst/>
              <a:latin typeface="Google Sans"/>
            </a:endParaRPr>
          </a:p>
          <a:p>
            <a:endParaRPr lang="en-US" dirty="0"/>
          </a:p>
        </p:txBody>
      </p:sp>
      <p:pic>
        <p:nvPicPr>
          <p:cNvPr id="13" name="Picture 12" descr="A large building with a red roof&#10;&#10;AI-generated content may be incorrect.">
            <a:extLst>
              <a:ext uri="{FF2B5EF4-FFF2-40B4-BE49-F238E27FC236}">
                <a16:creationId xmlns:a16="http://schemas.microsoft.com/office/drawing/2014/main" xmlns="" id="{BCB16E44-B6FD-9B6B-36FB-D289C4D041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9" r="16897" b="4"/>
          <a:stretch/>
        </p:blipFill>
        <p:spPr>
          <a:xfrm>
            <a:off x="887838" y="3526065"/>
            <a:ext cx="1977828" cy="2044200"/>
          </a:xfrm>
          <a:prstGeom prst="rect">
            <a:avLst/>
          </a:prstGeom>
        </p:spPr>
      </p:pic>
      <p:pic>
        <p:nvPicPr>
          <p:cNvPr id="9" name="Picture 8" descr="A building with columns and a flag&#10;&#10;AI-generated content may be incorrect.">
            <a:extLst>
              <a:ext uri="{FF2B5EF4-FFF2-40B4-BE49-F238E27FC236}">
                <a16:creationId xmlns:a16="http://schemas.microsoft.com/office/drawing/2014/main" xmlns="" id="{C4804752-9B72-2C6D-6AFB-CC6E0F4F18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6" r="17284" b="4"/>
          <a:stretch/>
        </p:blipFill>
        <p:spPr>
          <a:xfrm>
            <a:off x="2972898" y="3526065"/>
            <a:ext cx="1977828" cy="204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68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DEB2E8C4-C3E7-4048-A43D-9859510CFA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xmlns="" id="{24D29CCB-7956-4E3E-8880-304085F04BF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14:nvPr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xmlns="" id="{989E0641-F6AC-4C12-B872-9701271C7D9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88CFAD6C-D9D9-45A3-86CF-B983158726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5277223" y="-1"/>
            <a:ext cx="6914777" cy="643325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CD173735-CA2E-4726-B360-8C0FC1E010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776086">
            <a:off x="-291249" y="3562258"/>
            <a:ext cx="12547487" cy="4609730"/>
          </a:xfrm>
          <a:custGeom>
            <a:avLst/>
            <a:gdLst>
              <a:gd name="connsiteX0" fmla="*/ 1249032 w 12547487"/>
              <a:gd name="connsiteY0" fmla="*/ 1069442 h 4609730"/>
              <a:gd name="connsiteX1" fmla="*/ 1364765 w 12547487"/>
              <a:gd name="connsiteY1" fmla="*/ 1046241 h 4609730"/>
              <a:gd name="connsiteX2" fmla="*/ 1364788 w 12547487"/>
              <a:gd name="connsiteY2" fmla="*/ 1046227 h 4609730"/>
              <a:gd name="connsiteX3" fmla="*/ 1364871 w 12547487"/>
              <a:gd name="connsiteY3" fmla="*/ 1046219 h 4609730"/>
              <a:gd name="connsiteX4" fmla="*/ 1389985 w 12547487"/>
              <a:gd name="connsiteY4" fmla="*/ 1041184 h 4609730"/>
              <a:gd name="connsiteX5" fmla="*/ 1855056 w 12547487"/>
              <a:gd name="connsiteY5" fmla="*/ 1015146 h 4609730"/>
              <a:gd name="connsiteX6" fmla="*/ 2461080 w 12547487"/>
              <a:gd name="connsiteY6" fmla="*/ 1069442 h 4609730"/>
              <a:gd name="connsiteX7" fmla="*/ 2480769 w 12547487"/>
              <a:gd name="connsiteY7" fmla="*/ 1082624 h 4609730"/>
              <a:gd name="connsiteX8" fmla="*/ 2513615 w 12547487"/>
              <a:gd name="connsiteY8" fmla="*/ 1079209 h 4609730"/>
              <a:gd name="connsiteX9" fmla="*/ 2883110 w 12547487"/>
              <a:gd name="connsiteY9" fmla="*/ 1082703 h 4609730"/>
              <a:gd name="connsiteX10" fmla="*/ 3067466 w 12547487"/>
              <a:gd name="connsiteY10" fmla="*/ 1017777 h 4609730"/>
              <a:gd name="connsiteX11" fmla="*/ 3142515 w 12547487"/>
              <a:gd name="connsiteY11" fmla="*/ 1004553 h 4609730"/>
              <a:gd name="connsiteX12" fmla="*/ 3153472 w 12547487"/>
              <a:gd name="connsiteY12" fmla="*/ 1011470 h 4609730"/>
              <a:gd name="connsiteX13" fmla="*/ 3256916 w 12547487"/>
              <a:gd name="connsiteY13" fmla="*/ 958732 h 4609730"/>
              <a:gd name="connsiteX14" fmla="*/ 3409231 w 12547487"/>
              <a:gd name="connsiteY14" fmla="*/ 951564 h 4609730"/>
              <a:gd name="connsiteX15" fmla="*/ 3524347 w 12547487"/>
              <a:gd name="connsiteY15" fmla="*/ 957376 h 4609730"/>
              <a:gd name="connsiteX16" fmla="*/ 3588810 w 12547487"/>
              <a:gd name="connsiteY16" fmla="*/ 955789 h 4609730"/>
              <a:gd name="connsiteX17" fmla="*/ 3635816 w 12547487"/>
              <a:gd name="connsiteY17" fmla="*/ 960010 h 4609730"/>
              <a:gd name="connsiteX18" fmla="*/ 3754941 w 12547487"/>
              <a:gd name="connsiteY18" fmla="*/ 941825 h 4609730"/>
              <a:gd name="connsiteX19" fmla="*/ 3952184 w 12547487"/>
              <a:gd name="connsiteY19" fmla="*/ 899594 h 4609730"/>
              <a:gd name="connsiteX20" fmla="*/ 4101714 w 12547487"/>
              <a:gd name="connsiteY20" fmla="*/ 917531 h 4609730"/>
              <a:gd name="connsiteX21" fmla="*/ 4177560 w 12547487"/>
              <a:gd name="connsiteY21" fmla="*/ 878696 h 4609730"/>
              <a:gd name="connsiteX22" fmla="*/ 4269581 w 12547487"/>
              <a:gd name="connsiteY22" fmla="*/ 877016 h 4609730"/>
              <a:gd name="connsiteX23" fmla="*/ 4619969 w 12547487"/>
              <a:gd name="connsiteY23" fmla="*/ 798815 h 4609730"/>
              <a:gd name="connsiteX24" fmla="*/ 4808566 w 12547487"/>
              <a:gd name="connsiteY24" fmla="*/ 781686 h 4609730"/>
              <a:gd name="connsiteX25" fmla="*/ 4875311 w 12547487"/>
              <a:gd name="connsiteY25" fmla="*/ 729496 h 4609730"/>
              <a:gd name="connsiteX26" fmla="*/ 4875123 w 12547487"/>
              <a:gd name="connsiteY26" fmla="*/ 726137 h 4609730"/>
              <a:gd name="connsiteX27" fmla="*/ 4879961 w 12547487"/>
              <a:gd name="connsiteY27" fmla="*/ 724303 h 4609730"/>
              <a:gd name="connsiteX28" fmla="*/ 4884283 w 12547487"/>
              <a:gd name="connsiteY28" fmla="*/ 726177 h 4609730"/>
              <a:gd name="connsiteX29" fmla="*/ 4890066 w 12547487"/>
              <a:gd name="connsiteY29" fmla="*/ 724037 h 4609730"/>
              <a:gd name="connsiteX30" fmla="*/ 4905872 w 12547487"/>
              <a:gd name="connsiteY30" fmla="*/ 719096 h 4609730"/>
              <a:gd name="connsiteX31" fmla="*/ 4911186 w 12547487"/>
              <a:gd name="connsiteY31" fmla="*/ 711907 h 4609730"/>
              <a:gd name="connsiteX32" fmla="*/ 4991897 w 12547487"/>
              <a:gd name="connsiteY32" fmla="*/ 697771 h 4609730"/>
              <a:gd name="connsiteX33" fmla="*/ 5024303 w 12547487"/>
              <a:gd name="connsiteY33" fmla="*/ 701951 h 4609730"/>
              <a:gd name="connsiteX34" fmla="*/ 5084207 w 12547487"/>
              <a:gd name="connsiteY34" fmla="*/ 682157 h 4609730"/>
              <a:gd name="connsiteX35" fmla="*/ 5184351 w 12547487"/>
              <a:gd name="connsiteY35" fmla="*/ 683463 h 4609730"/>
              <a:gd name="connsiteX36" fmla="*/ 5321507 w 12547487"/>
              <a:gd name="connsiteY36" fmla="*/ 719959 h 4609730"/>
              <a:gd name="connsiteX37" fmla="*/ 5391160 w 12547487"/>
              <a:gd name="connsiteY37" fmla="*/ 750959 h 4609730"/>
              <a:gd name="connsiteX38" fmla="*/ 5487125 w 12547487"/>
              <a:gd name="connsiteY38" fmla="*/ 772309 h 4609730"/>
              <a:gd name="connsiteX39" fmla="*/ 5643542 w 12547487"/>
              <a:gd name="connsiteY39" fmla="*/ 765979 h 4609730"/>
              <a:gd name="connsiteX40" fmla="*/ 5706451 w 12547487"/>
              <a:gd name="connsiteY40" fmla="*/ 766820 h 4609730"/>
              <a:gd name="connsiteX41" fmla="*/ 5762858 w 12547487"/>
              <a:gd name="connsiteY41" fmla="*/ 755247 h 4609730"/>
              <a:gd name="connsiteX42" fmla="*/ 5767471 w 12547487"/>
              <a:gd name="connsiteY42" fmla="*/ 796958 h 4609730"/>
              <a:gd name="connsiteX43" fmla="*/ 5824432 w 12547487"/>
              <a:gd name="connsiteY43" fmla="*/ 807810 h 4609730"/>
              <a:gd name="connsiteX44" fmla="*/ 5891463 w 12547487"/>
              <a:gd name="connsiteY44" fmla="*/ 836999 h 4609730"/>
              <a:gd name="connsiteX45" fmla="*/ 6056609 w 12547487"/>
              <a:gd name="connsiteY45" fmla="*/ 867466 h 4609730"/>
              <a:gd name="connsiteX46" fmla="*/ 6083954 w 12547487"/>
              <a:gd name="connsiteY46" fmla="*/ 886737 h 4609730"/>
              <a:gd name="connsiteX47" fmla="*/ 6123446 w 12547487"/>
              <a:gd name="connsiteY47" fmla="*/ 906272 h 4609730"/>
              <a:gd name="connsiteX48" fmla="*/ 6279213 w 12547487"/>
              <a:gd name="connsiteY48" fmla="*/ 941922 h 4609730"/>
              <a:gd name="connsiteX49" fmla="*/ 6417146 w 12547487"/>
              <a:gd name="connsiteY49" fmla="*/ 928318 h 4609730"/>
              <a:gd name="connsiteX50" fmla="*/ 6634850 w 12547487"/>
              <a:gd name="connsiteY50" fmla="*/ 900508 h 4609730"/>
              <a:gd name="connsiteX51" fmla="*/ 6671363 w 12547487"/>
              <a:gd name="connsiteY51" fmla="*/ 894080 h 4609730"/>
              <a:gd name="connsiteX52" fmla="*/ 6703400 w 12547487"/>
              <a:gd name="connsiteY52" fmla="*/ 902889 h 4609730"/>
              <a:gd name="connsiteX53" fmla="*/ 6711400 w 12547487"/>
              <a:gd name="connsiteY53" fmla="*/ 917430 h 4609730"/>
              <a:gd name="connsiteX54" fmla="*/ 6731586 w 12547487"/>
              <a:gd name="connsiteY54" fmla="*/ 916196 h 4609730"/>
              <a:gd name="connsiteX55" fmla="*/ 6737090 w 12547487"/>
              <a:gd name="connsiteY55" fmla="*/ 918862 h 4609730"/>
              <a:gd name="connsiteX56" fmla="*/ 6832245 w 12547487"/>
              <a:gd name="connsiteY56" fmla="*/ 882994 h 4609730"/>
              <a:gd name="connsiteX57" fmla="*/ 6913429 w 12547487"/>
              <a:gd name="connsiteY57" fmla="*/ 884954 h 4609730"/>
              <a:gd name="connsiteX58" fmla="*/ 7216421 w 12547487"/>
              <a:gd name="connsiteY58" fmla="*/ 796969 h 4609730"/>
              <a:gd name="connsiteX59" fmla="*/ 7376080 w 12547487"/>
              <a:gd name="connsiteY59" fmla="*/ 746472 h 4609730"/>
              <a:gd name="connsiteX60" fmla="*/ 7625639 w 12547487"/>
              <a:gd name="connsiteY60" fmla="*/ 716373 h 4609730"/>
              <a:gd name="connsiteX61" fmla="*/ 7756911 w 12547487"/>
              <a:gd name="connsiteY61" fmla="*/ 650604 h 4609730"/>
              <a:gd name="connsiteX62" fmla="*/ 7868519 w 12547487"/>
              <a:gd name="connsiteY62" fmla="*/ 616503 h 4609730"/>
              <a:gd name="connsiteX63" fmla="*/ 7872351 w 12547487"/>
              <a:gd name="connsiteY63" fmla="*/ 607157 h 4609730"/>
              <a:gd name="connsiteX64" fmla="*/ 7889820 w 12547487"/>
              <a:gd name="connsiteY64" fmla="*/ 599187 h 4609730"/>
              <a:gd name="connsiteX65" fmla="*/ 7989035 w 12547487"/>
              <a:gd name="connsiteY65" fmla="*/ 585180 h 4609730"/>
              <a:gd name="connsiteX66" fmla="*/ 8078927 w 12547487"/>
              <a:gd name="connsiteY66" fmla="*/ 574018 h 4609730"/>
              <a:gd name="connsiteX67" fmla="*/ 8171367 w 12547487"/>
              <a:gd name="connsiteY67" fmla="*/ 587956 h 4609730"/>
              <a:gd name="connsiteX68" fmla="*/ 8182680 w 12547487"/>
              <a:gd name="connsiteY68" fmla="*/ 584528 h 4609730"/>
              <a:gd name="connsiteX69" fmla="*/ 8183080 w 12547487"/>
              <a:gd name="connsiteY69" fmla="*/ 585096 h 4609730"/>
              <a:gd name="connsiteX70" fmla="*/ 8195361 w 12547487"/>
              <a:gd name="connsiteY70" fmla="*/ 582747 h 4609730"/>
              <a:gd name="connsiteX71" fmla="*/ 8203309 w 12547487"/>
              <a:gd name="connsiteY71" fmla="*/ 578279 h 4609730"/>
              <a:gd name="connsiteX72" fmla="*/ 8291217 w 12547487"/>
              <a:gd name="connsiteY72" fmla="*/ 567936 h 4609730"/>
              <a:gd name="connsiteX73" fmla="*/ 8397600 w 12547487"/>
              <a:gd name="connsiteY73" fmla="*/ 573764 h 4609730"/>
              <a:gd name="connsiteX74" fmla="*/ 8585817 w 12547487"/>
              <a:gd name="connsiteY74" fmla="*/ 528544 h 4609730"/>
              <a:gd name="connsiteX75" fmla="*/ 8597214 w 12547487"/>
              <a:gd name="connsiteY75" fmla="*/ 527540 h 4609730"/>
              <a:gd name="connsiteX76" fmla="*/ 8620277 w 12547487"/>
              <a:gd name="connsiteY76" fmla="*/ 529838 h 4609730"/>
              <a:gd name="connsiteX77" fmla="*/ 8750279 w 12547487"/>
              <a:gd name="connsiteY77" fmla="*/ 514355 h 4609730"/>
              <a:gd name="connsiteX78" fmla="*/ 8770952 w 12547487"/>
              <a:gd name="connsiteY78" fmla="*/ 531568 h 4609730"/>
              <a:gd name="connsiteX79" fmla="*/ 8776056 w 12547487"/>
              <a:gd name="connsiteY79" fmla="*/ 533522 h 4609730"/>
              <a:gd name="connsiteX80" fmla="*/ 8777497 w 12547487"/>
              <a:gd name="connsiteY80" fmla="*/ 532217 h 4609730"/>
              <a:gd name="connsiteX81" fmla="*/ 8801322 w 12547487"/>
              <a:gd name="connsiteY81" fmla="*/ 525101 h 4609730"/>
              <a:gd name="connsiteX82" fmla="*/ 8851058 w 12547487"/>
              <a:gd name="connsiteY82" fmla="*/ 487661 h 4609730"/>
              <a:gd name="connsiteX83" fmla="*/ 8911397 w 12547487"/>
              <a:gd name="connsiteY83" fmla="*/ 440878 h 4609730"/>
              <a:gd name="connsiteX84" fmla="*/ 8960165 w 12547487"/>
              <a:gd name="connsiteY84" fmla="*/ 426167 h 4609730"/>
              <a:gd name="connsiteX85" fmla="*/ 9074520 w 12547487"/>
              <a:gd name="connsiteY85" fmla="*/ 372999 h 4609730"/>
              <a:gd name="connsiteX86" fmla="*/ 9149702 w 12547487"/>
              <a:gd name="connsiteY86" fmla="*/ 344823 h 4609730"/>
              <a:gd name="connsiteX87" fmla="*/ 9151735 w 12547487"/>
              <a:gd name="connsiteY87" fmla="*/ 343693 h 4609730"/>
              <a:gd name="connsiteX88" fmla="*/ 9168799 w 12547487"/>
              <a:gd name="connsiteY88" fmla="*/ 345774 h 4609730"/>
              <a:gd name="connsiteX89" fmla="*/ 9169610 w 12547487"/>
              <a:gd name="connsiteY89" fmla="*/ 354357 h 4609730"/>
              <a:gd name="connsiteX90" fmla="*/ 9184805 w 12547487"/>
              <a:gd name="connsiteY90" fmla="*/ 358617 h 4609730"/>
              <a:gd name="connsiteX91" fmla="*/ 9212783 w 12547487"/>
              <a:gd name="connsiteY91" fmla="*/ 351552 h 4609730"/>
              <a:gd name="connsiteX92" fmla="*/ 9223893 w 12547487"/>
              <a:gd name="connsiteY92" fmla="*/ 353846 h 4609730"/>
              <a:gd name="connsiteX93" fmla="*/ 9227770 w 12547487"/>
              <a:gd name="connsiteY93" fmla="*/ 352887 h 4609730"/>
              <a:gd name="connsiteX94" fmla="*/ 9237095 w 12547487"/>
              <a:gd name="connsiteY94" fmla="*/ 351656 h 4609730"/>
              <a:gd name="connsiteX95" fmla="*/ 9235111 w 12547487"/>
              <a:gd name="connsiteY95" fmla="*/ 346483 h 4609730"/>
              <a:gd name="connsiteX96" fmla="*/ 9280504 w 12547487"/>
              <a:gd name="connsiteY96" fmla="*/ 320358 h 4609730"/>
              <a:gd name="connsiteX97" fmla="*/ 9328601 w 12547487"/>
              <a:gd name="connsiteY97" fmla="*/ 306436 h 4609730"/>
              <a:gd name="connsiteX98" fmla="*/ 9372019 w 12547487"/>
              <a:gd name="connsiteY98" fmla="*/ 272078 h 4609730"/>
              <a:gd name="connsiteX99" fmla="*/ 9452545 w 12547487"/>
              <a:gd name="connsiteY99" fmla="*/ 241860 h 4609730"/>
              <a:gd name="connsiteX100" fmla="*/ 9518291 w 12547487"/>
              <a:gd name="connsiteY100" fmla="*/ 210633 h 4609730"/>
              <a:gd name="connsiteX101" fmla="*/ 9601653 w 12547487"/>
              <a:gd name="connsiteY101" fmla="*/ 194064 h 4609730"/>
              <a:gd name="connsiteX102" fmla="*/ 9756909 w 12547487"/>
              <a:gd name="connsiteY102" fmla="*/ 193391 h 4609730"/>
              <a:gd name="connsiteX103" fmla="*/ 9880369 w 12547487"/>
              <a:gd name="connsiteY103" fmla="*/ 231894 h 4609730"/>
              <a:gd name="connsiteX104" fmla="*/ 9974881 w 12547487"/>
              <a:gd name="connsiteY104" fmla="*/ 256550 h 4609730"/>
              <a:gd name="connsiteX105" fmla="*/ 10025323 w 12547487"/>
              <a:gd name="connsiteY105" fmla="*/ 256596 h 4609730"/>
              <a:gd name="connsiteX106" fmla="*/ 10125155 w 12547487"/>
              <a:gd name="connsiteY106" fmla="*/ 257669 h 4609730"/>
              <a:gd name="connsiteX107" fmla="*/ 10175673 w 12547487"/>
              <a:gd name="connsiteY107" fmla="*/ 229584 h 4609730"/>
              <a:gd name="connsiteX108" fmla="*/ 10234385 w 12547487"/>
              <a:gd name="connsiteY108" fmla="*/ 221010 h 4609730"/>
              <a:gd name="connsiteX109" fmla="*/ 10249898 w 12547487"/>
              <a:gd name="connsiteY109" fmla="*/ 238521 h 4609730"/>
              <a:gd name="connsiteX110" fmla="*/ 10312094 w 12547487"/>
              <a:gd name="connsiteY110" fmla="*/ 223019 h 4609730"/>
              <a:gd name="connsiteX111" fmla="*/ 10406238 w 12547487"/>
              <a:gd name="connsiteY111" fmla="*/ 197367 h 4609730"/>
              <a:gd name="connsiteX112" fmla="*/ 10461019 w 12547487"/>
              <a:gd name="connsiteY112" fmla="*/ 187607 h 4609730"/>
              <a:gd name="connsiteX113" fmla="*/ 10610128 w 12547487"/>
              <a:gd name="connsiteY113" fmla="*/ 155478 h 4609730"/>
              <a:gd name="connsiteX114" fmla="*/ 10759076 w 12547487"/>
              <a:gd name="connsiteY114" fmla="*/ 119129 h 4609730"/>
              <a:gd name="connsiteX115" fmla="*/ 10845042 w 12547487"/>
              <a:gd name="connsiteY115" fmla="*/ 74065 h 4609730"/>
              <a:gd name="connsiteX116" fmla="*/ 10967723 w 12547487"/>
              <a:gd name="connsiteY116" fmla="*/ 46727 h 4609730"/>
              <a:gd name="connsiteX117" fmla="*/ 10987923 w 12547487"/>
              <a:gd name="connsiteY117" fmla="*/ 38704 h 4609730"/>
              <a:gd name="connsiteX118" fmla="*/ 11017061 w 12547487"/>
              <a:gd name="connsiteY118" fmla="*/ 38489 h 4609730"/>
              <a:gd name="connsiteX119" fmla="*/ 11133965 w 12547487"/>
              <a:gd name="connsiteY119" fmla="*/ 38707 h 4609730"/>
              <a:gd name="connsiteX120" fmla="*/ 11227034 w 12547487"/>
              <a:gd name="connsiteY120" fmla="*/ 48621 h 4609730"/>
              <a:gd name="connsiteX121" fmla="*/ 11381469 w 12547487"/>
              <a:gd name="connsiteY121" fmla="*/ 47048 h 4609730"/>
              <a:gd name="connsiteX122" fmla="*/ 11525790 w 12547487"/>
              <a:gd name="connsiteY122" fmla="*/ 92054 h 4609730"/>
              <a:gd name="connsiteX123" fmla="*/ 11637767 w 12547487"/>
              <a:gd name="connsiteY123" fmla="*/ 122688 h 4609730"/>
              <a:gd name="connsiteX124" fmla="*/ 11708024 w 12547487"/>
              <a:gd name="connsiteY124" fmla="*/ 116533 h 4609730"/>
              <a:gd name="connsiteX125" fmla="*/ 11801763 w 12547487"/>
              <a:gd name="connsiteY125" fmla="*/ 117985 h 4609730"/>
              <a:gd name="connsiteX126" fmla="*/ 11948668 w 12547487"/>
              <a:gd name="connsiteY126" fmla="*/ 55392 h 4609730"/>
              <a:gd name="connsiteX127" fmla="*/ 12059612 w 12547487"/>
              <a:gd name="connsiteY127" fmla="*/ 553 h 4609730"/>
              <a:gd name="connsiteX128" fmla="*/ 12090585 w 12547487"/>
              <a:gd name="connsiteY128" fmla="*/ 689 h 4609730"/>
              <a:gd name="connsiteX129" fmla="*/ 12115558 w 12547487"/>
              <a:gd name="connsiteY129" fmla="*/ 0 h 4609730"/>
              <a:gd name="connsiteX130" fmla="*/ 12547487 w 12547487"/>
              <a:gd name="connsiteY130" fmla="*/ 1880654 h 4609730"/>
              <a:gd name="connsiteX131" fmla="*/ 664852 w 12547487"/>
              <a:gd name="connsiteY131" fmla="*/ 4609730 h 4609730"/>
              <a:gd name="connsiteX132" fmla="*/ 0 w 12547487"/>
              <a:gd name="connsiteY132" fmla="*/ 1714905 h 4609730"/>
              <a:gd name="connsiteX133" fmla="*/ 8160 w 12547487"/>
              <a:gd name="connsiteY133" fmla="*/ 1717140 h 4609730"/>
              <a:gd name="connsiteX134" fmla="*/ 62595 w 12547487"/>
              <a:gd name="connsiteY134" fmla="*/ 1734714 h 4609730"/>
              <a:gd name="connsiteX135" fmla="*/ 191892 w 12547487"/>
              <a:gd name="connsiteY135" fmla="*/ 1725794 h 4609730"/>
              <a:gd name="connsiteX136" fmla="*/ 238860 w 12547487"/>
              <a:gd name="connsiteY136" fmla="*/ 1702169 h 4609730"/>
              <a:gd name="connsiteX137" fmla="*/ 329365 w 12547487"/>
              <a:gd name="connsiteY137" fmla="*/ 1660633 h 4609730"/>
              <a:gd name="connsiteX138" fmla="*/ 396208 w 12547487"/>
              <a:gd name="connsiteY138" fmla="*/ 1588889 h 4609730"/>
              <a:gd name="connsiteX139" fmla="*/ 480537 w 12547487"/>
              <a:gd name="connsiteY139" fmla="*/ 1530535 h 4609730"/>
              <a:gd name="connsiteX140" fmla="*/ 493078 w 12547487"/>
              <a:gd name="connsiteY140" fmla="*/ 1531413 h 4609730"/>
              <a:gd name="connsiteX141" fmla="*/ 540222 w 12547487"/>
              <a:gd name="connsiteY141" fmla="*/ 1496202 h 4609730"/>
              <a:gd name="connsiteX142" fmla="*/ 674083 w 12547487"/>
              <a:gd name="connsiteY142" fmla="*/ 1398944 h 4609730"/>
              <a:gd name="connsiteX143" fmla="*/ 749648 w 12547487"/>
              <a:gd name="connsiteY143" fmla="*/ 1302435 h 4609730"/>
              <a:gd name="connsiteX144" fmla="*/ 795249 w 12547487"/>
              <a:gd name="connsiteY144" fmla="*/ 1251068 h 4609730"/>
              <a:gd name="connsiteX145" fmla="*/ 862097 w 12547487"/>
              <a:gd name="connsiteY145" fmla="*/ 1220007 h 4609730"/>
              <a:gd name="connsiteX146" fmla="*/ 877569 w 12547487"/>
              <a:gd name="connsiteY146" fmla="*/ 1223011 h 4609730"/>
              <a:gd name="connsiteX147" fmla="*/ 883467 w 12547487"/>
              <a:gd name="connsiteY147" fmla="*/ 1220174 h 4609730"/>
              <a:gd name="connsiteX148" fmla="*/ 884185 w 12547487"/>
              <a:gd name="connsiteY148" fmla="*/ 1220424 h 4609730"/>
              <a:gd name="connsiteX149" fmla="*/ 885322 w 12547487"/>
              <a:gd name="connsiteY149" fmla="*/ 1219281 h 4609730"/>
              <a:gd name="connsiteX150" fmla="*/ 898394 w 12547487"/>
              <a:gd name="connsiteY150" fmla="*/ 1212995 h 4609730"/>
              <a:gd name="connsiteX151" fmla="*/ 929382 w 12547487"/>
              <a:gd name="connsiteY151" fmla="*/ 1210940 h 4609730"/>
              <a:gd name="connsiteX152" fmla="*/ 947390 w 12547487"/>
              <a:gd name="connsiteY152" fmla="*/ 1206207 h 4609730"/>
              <a:gd name="connsiteX153" fmla="*/ 1002063 w 12547487"/>
              <a:gd name="connsiteY153" fmla="*/ 1161717 h 4609730"/>
              <a:gd name="connsiteX154" fmla="*/ 1054722 w 12547487"/>
              <a:gd name="connsiteY154" fmla="*/ 1133875 h 4609730"/>
              <a:gd name="connsiteX155" fmla="*/ 1123316 w 12547487"/>
              <a:gd name="connsiteY155" fmla="*/ 1104293 h 4609730"/>
              <a:gd name="connsiteX156" fmla="*/ 1201636 w 12547487"/>
              <a:gd name="connsiteY156" fmla="*/ 1106918 h 4609730"/>
              <a:gd name="connsiteX157" fmla="*/ 1197346 w 12547487"/>
              <a:gd name="connsiteY157" fmla="*/ 1104046 h 4609730"/>
              <a:gd name="connsiteX158" fmla="*/ 1249032 w 12547487"/>
              <a:gd name="connsiteY158" fmla="*/ 1069442 h 4609730"/>
              <a:gd name="connsiteX0" fmla="*/ 1249032 w 12547487"/>
              <a:gd name="connsiteY0" fmla="*/ 1069442 h 4609730"/>
              <a:gd name="connsiteX1" fmla="*/ 1364765 w 12547487"/>
              <a:gd name="connsiteY1" fmla="*/ 1046241 h 4609730"/>
              <a:gd name="connsiteX2" fmla="*/ 1364788 w 12547487"/>
              <a:gd name="connsiteY2" fmla="*/ 1046227 h 4609730"/>
              <a:gd name="connsiteX3" fmla="*/ 1364871 w 12547487"/>
              <a:gd name="connsiteY3" fmla="*/ 1046219 h 4609730"/>
              <a:gd name="connsiteX4" fmla="*/ 1855056 w 12547487"/>
              <a:gd name="connsiteY4" fmla="*/ 1015146 h 4609730"/>
              <a:gd name="connsiteX5" fmla="*/ 2461080 w 12547487"/>
              <a:gd name="connsiteY5" fmla="*/ 1069442 h 4609730"/>
              <a:gd name="connsiteX6" fmla="*/ 2480769 w 12547487"/>
              <a:gd name="connsiteY6" fmla="*/ 1082624 h 4609730"/>
              <a:gd name="connsiteX7" fmla="*/ 2513615 w 12547487"/>
              <a:gd name="connsiteY7" fmla="*/ 1079209 h 4609730"/>
              <a:gd name="connsiteX8" fmla="*/ 2883110 w 12547487"/>
              <a:gd name="connsiteY8" fmla="*/ 1082703 h 4609730"/>
              <a:gd name="connsiteX9" fmla="*/ 3067466 w 12547487"/>
              <a:gd name="connsiteY9" fmla="*/ 1017777 h 4609730"/>
              <a:gd name="connsiteX10" fmla="*/ 3142515 w 12547487"/>
              <a:gd name="connsiteY10" fmla="*/ 1004553 h 4609730"/>
              <a:gd name="connsiteX11" fmla="*/ 3153472 w 12547487"/>
              <a:gd name="connsiteY11" fmla="*/ 1011470 h 4609730"/>
              <a:gd name="connsiteX12" fmla="*/ 3256916 w 12547487"/>
              <a:gd name="connsiteY12" fmla="*/ 958732 h 4609730"/>
              <a:gd name="connsiteX13" fmla="*/ 3409231 w 12547487"/>
              <a:gd name="connsiteY13" fmla="*/ 951564 h 4609730"/>
              <a:gd name="connsiteX14" fmla="*/ 3524347 w 12547487"/>
              <a:gd name="connsiteY14" fmla="*/ 957376 h 4609730"/>
              <a:gd name="connsiteX15" fmla="*/ 3588810 w 12547487"/>
              <a:gd name="connsiteY15" fmla="*/ 955789 h 4609730"/>
              <a:gd name="connsiteX16" fmla="*/ 3635816 w 12547487"/>
              <a:gd name="connsiteY16" fmla="*/ 960010 h 4609730"/>
              <a:gd name="connsiteX17" fmla="*/ 3754941 w 12547487"/>
              <a:gd name="connsiteY17" fmla="*/ 941825 h 4609730"/>
              <a:gd name="connsiteX18" fmla="*/ 3952184 w 12547487"/>
              <a:gd name="connsiteY18" fmla="*/ 899594 h 4609730"/>
              <a:gd name="connsiteX19" fmla="*/ 4101714 w 12547487"/>
              <a:gd name="connsiteY19" fmla="*/ 917531 h 4609730"/>
              <a:gd name="connsiteX20" fmla="*/ 4177560 w 12547487"/>
              <a:gd name="connsiteY20" fmla="*/ 878696 h 4609730"/>
              <a:gd name="connsiteX21" fmla="*/ 4269581 w 12547487"/>
              <a:gd name="connsiteY21" fmla="*/ 877016 h 4609730"/>
              <a:gd name="connsiteX22" fmla="*/ 4619969 w 12547487"/>
              <a:gd name="connsiteY22" fmla="*/ 798815 h 4609730"/>
              <a:gd name="connsiteX23" fmla="*/ 4808566 w 12547487"/>
              <a:gd name="connsiteY23" fmla="*/ 781686 h 4609730"/>
              <a:gd name="connsiteX24" fmla="*/ 4875311 w 12547487"/>
              <a:gd name="connsiteY24" fmla="*/ 729496 h 4609730"/>
              <a:gd name="connsiteX25" fmla="*/ 4875123 w 12547487"/>
              <a:gd name="connsiteY25" fmla="*/ 726137 h 4609730"/>
              <a:gd name="connsiteX26" fmla="*/ 4879961 w 12547487"/>
              <a:gd name="connsiteY26" fmla="*/ 724303 h 4609730"/>
              <a:gd name="connsiteX27" fmla="*/ 4884283 w 12547487"/>
              <a:gd name="connsiteY27" fmla="*/ 726177 h 4609730"/>
              <a:gd name="connsiteX28" fmla="*/ 4890066 w 12547487"/>
              <a:gd name="connsiteY28" fmla="*/ 724037 h 4609730"/>
              <a:gd name="connsiteX29" fmla="*/ 4905872 w 12547487"/>
              <a:gd name="connsiteY29" fmla="*/ 719096 h 4609730"/>
              <a:gd name="connsiteX30" fmla="*/ 4911186 w 12547487"/>
              <a:gd name="connsiteY30" fmla="*/ 711907 h 4609730"/>
              <a:gd name="connsiteX31" fmla="*/ 4991897 w 12547487"/>
              <a:gd name="connsiteY31" fmla="*/ 697771 h 4609730"/>
              <a:gd name="connsiteX32" fmla="*/ 5024303 w 12547487"/>
              <a:gd name="connsiteY32" fmla="*/ 701951 h 4609730"/>
              <a:gd name="connsiteX33" fmla="*/ 5084207 w 12547487"/>
              <a:gd name="connsiteY33" fmla="*/ 682157 h 4609730"/>
              <a:gd name="connsiteX34" fmla="*/ 5184351 w 12547487"/>
              <a:gd name="connsiteY34" fmla="*/ 683463 h 4609730"/>
              <a:gd name="connsiteX35" fmla="*/ 5321507 w 12547487"/>
              <a:gd name="connsiteY35" fmla="*/ 719959 h 4609730"/>
              <a:gd name="connsiteX36" fmla="*/ 5391160 w 12547487"/>
              <a:gd name="connsiteY36" fmla="*/ 750959 h 4609730"/>
              <a:gd name="connsiteX37" fmla="*/ 5487125 w 12547487"/>
              <a:gd name="connsiteY37" fmla="*/ 772309 h 4609730"/>
              <a:gd name="connsiteX38" fmla="*/ 5643542 w 12547487"/>
              <a:gd name="connsiteY38" fmla="*/ 765979 h 4609730"/>
              <a:gd name="connsiteX39" fmla="*/ 5706451 w 12547487"/>
              <a:gd name="connsiteY39" fmla="*/ 766820 h 4609730"/>
              <a:gd name="connsiteX40" fmla="*/ 5762858 w 12547487"/>
              <a:gd name="connsiteY40" fmla="*/ 755247 h 4609730"/>
              <a:gd name="connsiteX41" fmla="*/ 5767471 w 12547487"/>
              <a:gd name="connsiteY41" fmla="*/ 796958 h 4609730"/>
              <a:gd name="connsiteX42" fmla="*/ 5824432 w 12547487"/>
              <a:gd name="connsiteY42" fmla="*/ 807810 h 4609730"/>
              <a:gd name="connsiteX43" fmla="*/ 5891463 w 12547487"/>
              <a:gd name="connsiteY43" fmla="*/ 836999 h 4609730"/>
              <a:gd name="connsiteX44" fmla="*/ 6056609 w 12547487"/>
              <a:gd name="connsiteY44" fmla="*/ 867466 h 4609730"/>
              <a:gd name="connsiteX45" fmla="*/ 6083954 w 12547487"/>
              <a:gd name="connsiteY45" fmla="*/ 886737 h 4609730"/>
              <a:gd name="connsiteX46" fmla="*/ 6123446 w 12547487"/>
              <a:gd name="connsiteY46" fmla="*/ 906272 h 4609730"/>
              <a:gd name="connsiteX47" fmla="*/ 6279213 w 12547487"/>
              <a:gd name="connsiteY47" fmla="*/ 941922 h 4609730"/>
              <a:gd name="connsiteX48" fmla="*/ 6417146 w 12547487"/>
              <a:gd name="connsiteY48" fmla="*/ 928318 h 4609730"/>
              <a:gd name="connsiteX49" fmla="*/ 6634850 w 12547487"/>
              <a:gd name="connsiteY49" fmla="*/ 900508 h 4609730"/>
              <a:gd name="connsiteX50" fmla="*/ 6671363 w 12547487"/>
              <a:gd name="connsiteY50" fmla="*/ 894080 h 4609730"/>
              <a:gd name="connsiteX51" fmla="*/ 6703400 w 12547487"/>
              <a:gd name="connsiteY51" fmla="*/ 902889 h 4609730"/>
              <a:gd name="connsiteX52" fmla="*/ 6711400 w 12547487"/>
              <a:gd name="connsiteY52" fmla="*/ 917430 h 4609730"/>
              <a:gd name="connsiteX53" fmla="*/ 6731586 w 12547487"/>
              <a:gd name="connsiteY53" fmla="*/ 916196 h 4609730"/>
              <a:gd name="connsiteX54" fmla="*/ 6737090 w 12547487"/>
              <a:gd name="connsiteY54" fmla="*/ 918862 h 4609730"/>
              <a:gd name="connsiteX55" fmla="*/ 6832245 w 12547487"/>
              <a:gd name="connsiteY55" fmla="*/ 882994 h 4609730"/>
              <a:gd name="connsiteX56" fmla="*/ 6913429 w 12547487"/>
              <a:gd name="connsiteY56" fmla="*/ 884954 h 4609730"/>
              <a:gd name="connsiteX57" fmla="*/ 7216421 w 12547487"/>
              <a:gd name="connsiteY57" fmla="*/ 796969 h 4609730"/>
              <a:gd name="connsiteX58" fmla="*/ 7376080 w 12547487"/>
              <a:gd name="connsiteY58" fmla="*/ 746472 h 4609730"/>
              <a:gd name="connsiteX59" fmla="*/ 7625639 w 12547487"/>
              <a:gd name="connsiteY59" fmla="*/ 716373 h 4609730"/>
              <a:gd name="connsiteX60" fmla="*/ 7756911 w 12547487"/>
              <a:gd name="connsiteY60" fmla="*/ 650604 h 4609730"/>
              <a:gd name="connsiteX61" fmla="*/ 7868519 w 12547487"/>
              <a:gd name="connsiteY61" fmla="*/ 616503 h 4609730"/>
              <a:gd name="connsiteX62" fmla="*/ 7872351 w 12547487"/>
              <a:gd name="connsiteY62" fmla="*/ 607157 h 4609730"/>
              <a:gd name="connsiteX63" fmla="*/ 7889820 w 12547487"/>
              <a:gd name="connsiteY63" fmla="*/ 599187 h 4609730"/>
              <a:gd name="connsiteX64" fmla="*/ 7989035 w 12547487"/>
              <a:gd name="connsiteY64" fmla="*/ 585180 h 4609730"/>
              <a:gd name="connsiteX65" fmla="*/ 8078927 w 12547487"/>
              <a:gd name="connsiteY65" fmla="*/ 574018 h 4609730"/>
              <a:gd name="connsiteX66" fmla="*/ 8171367 w 12547487"/>
              <a:gd name="connsiteY66" fmla="*/ 587956 h 4609730"/>
              <a:gd name="connsiteX67" fmla="*/ 8182680 w 12547487"/>
              <a:gd name="connsiteY67" fmla="*/ 584528 h 4609730"/>
              <a:gd name="connsiteX68" fmla="*/ 8183080 w 12547487"/>
              <a:gd name="connsiteY68" fmla="*/ 585096 h 4609730"/>
              <a:gd name="connsiteX69" fmla="*/ 8195361 w 12547487"/>
              <a:gd name="connsiteY69" fmla="*/ 582747 h 4609730"/>
              <a:gd name="connsiteX70" fmla="*/ 8203309 w 12547487"/>
              <a:gd name="connsiteY70" fmla="*/ 578279 h 4609730"/>
              <a:gd name="connsiteX71" fmla="*/ 8291217 w 12547487"/>
              <a:gd name="connsiteY71" fmla="*/ 567936 h 4609730"/>
              <a:gd name="connsiteX72" fmla="*/ 8397600 w 12547487"/>
              <a:gd name="connsiteY72" fmla="*/ 573764 h 4609730"/>
              <a:gd name="connsiteX73" fmla="*/ 8585817 w 12547487"/>
              <a:gd name="connsiteY73" fmla="*/ 528544 h 4609730"/>
              <a:gd name="connsiteX74" fmla="*/ 8597214 w 12547487"/>
              <a:gd name="connsiteY74" fmla="*/ 527540 h 4609730"/>
              <a:gd name="connsiteX75" fmla="*/ 8620277 w 12547487"/>
              <a:gd name="connsiteY75" fmla="*/ 529838 h 4609730"/>
              <a:gd name="connsiteX76" fmla="*/ 8750279 w 12547487"/>
              <a:gd name="connsiteY76" fmla="*/ 514355 h 4609730"/>
              <a:gd name="connsiteX77" fmla="*/ 8770952 w 12547487"/>
              <a:gd name="connsiteY77" fmla="*/ 531568 h 4609730"/>
              <a:gd name="connsiteX78" fmla="*/ 8776056 w 12547487"/>
              <a:gd name="connsiteY78" fmla="*/ 533522 h 4609730"/>
              <a:gd name="connsiteX79" fmla="*/ 8777497 w 12547487"/>
              <a:gd name="connsiteY79" fmla="*/ 532217 h 4609730"/>
              <a:gd name="connsiteX80" fmla="*/ 8801322 w 12547487"/>
              <a:gd name="connsiteY80" fmla="*/ 525101 h 4609730"/>
              <a:gd name="connsiteX81" fmla="*/ 8851058 w 12547487"/>
              <a:gd name="connsiteY81" fmla="*/ 487661 h 4609730"/>
              <a:gd name="connsiteX82" fmla="*/ 8911397 w 12547487"/>
              <a:gd name="connsiteY82" fmla="*/ 440878 h 4609730"/>
              <a:gd name="connsiteX83" fmla="*/ 8960165 w 12547487"/>
              <a:gd name="connsiteY83" fmla="*/ 426167 h 4609730"/>
              <a:gd name="connsiteX84" fmla="*/ 9074520 w 12547487"/>
              <a:gd name="connsiteY84" fmla="*/ 372999 h 4609730"/>
              <a:gd name="connsiteX85" fmla="*/ 9149702 w 12547487"/>
              <a:gd name="connsiteY85" fmla="*/ 344823 h 4609730"/>
              <a:gd name="connsiteX86" fmla="*/ 9151735 w 12547487"/>
              <a:gd name="connsiteY86" fmla="*/ 343693 h 4609730"/>
              <a:gd name="connsiteX87" fmla="*/ 9168799 w 12547487"/>
              <a:gd name="connsiteY87" fmla="*/ 345774 h 4609730"/>
              <a:gd name="connsiteX88" fmla="*/ 9169610 w 12547487"/>
              <a:gd name="connsiteY88" fmla="*/ 354357 h 4609730"/>
              <a:gd name="connsiteX89" fmla="*/ 9184805 w 12547487"/>
              <a:gd name="connsiteY89" fmla="*/ 358617 h 4609730"/>
              <a:gd name="connsiteX90" fmla="*/ 9212783 w 12547487"/>
              <a:gd name="connsiteY90" fmla="*/ 351552 h 4609730"/>
              <a:gd name="connsiteX91" fmla="*/ 9223893 w 12547487"/>
              <a:gd name="connsiteY91" fmla="*/ 353846 h 4609730"/>
              <a:gd name="connsiteX92" fmla="*/ 9227770 w 12547487"/>
              <a:gd name="connsiteY92" fmla="*/ 352887 h 4609730"/>
              <a:gd name="connsiteX93" fmla="*/ 9237095 w 12547487"/>
              <a:gd name="connsiteY93" fmla="*/ 351656 h 4609730"/>
              <a:gd name="connsiteX94" fmla="*/ 9235111 w 12547487"/>
              <a:gd name="connsiteY94" fmla="*/ 346483 h 4609730"/>
              <a:gd name="connsiteX95" fmla="*/ 9280504 w 12547487"/>
              <a:gd name="connsiteY95" fmla="*/ 320358 h 4609730"/>
              <a:gd name="connsiteX96" fmla="*/ 9328601 w 12547487"/>
              <a:gd name="connsiteY96" fmla="*/ 306436 h 4609730"/>
              <a:gd name="connsiteX97" fmla="*/ 9372019 w 12547487"/>
              <a:gd name="connsiteY97" fmla="*/ 272078 h 4609730"/>
              <a:gd name="connsiteX98" fmla="*/ 9452545 w 12547487"/>
              <a:gd name="connsiteY98" fmla="*/ 241860 h 4609730"/>
              <a:gd name="connsiteX99" fmla="*/ 9518291 w 12547487"/>
              <a:gd name="connsiteY99" fmla="*/ 210633 h 4609730"/>
              <a:gd name="connsiteX100" fmla="*/ 9601653 w 12547487"/>
              <a:gd name="connsiteY100" fmla="*/ 194064 h 4609730"/>
              <a:gd name="connsiteX101" fmla="*/ 9756909 w 12547487"/>
              <a:gd name="connsiteY101" fmla="*/ 193391 h 4609730"/>
              <a:gd name="connsiteX102" fmla="*/ 9880369 w 12547487"/>
              <a:gd name="connsiteY102" fmla="*/ 231894 h 4609730"/>
              <a:gd name="connsiteX103" fmla="*/ 9974881 w 12547487"/>
              <a:gd name="connsiteY103" fmla="*/ 256550 h 4609730"/>
              <a:gd name="connsiteX104" fmla="*/ 10025323 w 12547487"/>
              <a:gd name="connsiteY104" fmla="*/ 256596 h 4609730"/>
              <a:gd name="connsiteX105" fmla="*/ 10125155 w 12547487"/>
              <a:gd name="connsiteY105" fmla="*/ 257669 h 4609730"/>
              <a:gd name="connsiteX106" fmla="*/ 10175673 w 12547487"/>
              <a:gd name="connsiteY106" fmla="*/ 229584 h 4609730"/>
              <a:gd name="connsiteX107" fmla="*/ 10234385 w 12547487"/>
              <a:gd name="connsiteY107" fmla="*/ 221010 h 4609730"/>
              <a:gd name="connsiteX108" fmla="*/ 10249898 w 12547487"/>
              <a:gd name="connsiteY108" fmla="*/ 238521 h 4609730"/>
              <a:gd name="connsiteX109" fmla="*/ 10312094 w 12547487"/>
              <a:gd name="connsiteY109" fmla="*/ 223019 h 4609730"/>
              <a:gd name="connsiteX110" fmla="*/ 10406238 w 12547487"/>
              <a:gd name="connsiteY110" fmla="*/ 197367 h 4609730"/>
              <a:gd name="connsiteX111" fmla="*/ 10461019 w 12547487"/>
              <a:gd name="connsiteY111" fmla="*/ 187607 h 4609730"/>
              <a:gd name="connsiteX112" fmla="*/ 10610128 w 12547487"/>
              <a:gd name="connsiteY112" fmla="*/ 155478 h 4609730"/>
              <a:gd name="connsiteX113" fmla="*/ 10759076 w 12547487"/>
              <a:gd name="connsiteY113" fmla="*/ 119129 h 4609730"/>
              <a:gd name="connsiteX114" fmla="*/ 10845042 w 12547487"/>
              <a:gd name="connsiteY114" fmla="*/ 74065 h 4609730"/>
              <a:gd name="connsiteX115" fmla="*/ 10967723 w 12547487"/>
              <a:gd name="connsiteY115" fmla="*/ 46727 h 4609730"/>
              <a:gd name="connsiteX116" fmla="*/ 10987923 w 12547487"/>
              <a:gd name="connsiteY116" fmla="*/ 38704 h 4609730"/>
              <a:gd name="connsiteX117" fmla="*/ 11017061 w 12547487"/>
              <a:gd name="connsiteY117" fmla="*/ 38489 h 4609730"/>
              <a:gd name="connsiteX118" fmla="*/ 11133965 w 12547487"/>
              <a:gd name="connsiteY118" fmla="*/ 38707 h 4609730"/>
              <a:gd name="connsiteX119" fmla="*/ 11227034 w 12547487"/>
              <a:gd name="connsiteY119" fmla="*/ 48621 h 4609730"/>
              <a:gd name="connsiteX120" fmla="*/ 11381469 w 12547487"/>
              <a:gd name="connsiteY120" fmla="*/ 47048 h 4609730"/>
              <a:gd name="connsiteX121" fmla="*/ 11525790 w 12547487"/>
              <a:gd name="connsiteY121" fmla="*/ 92054 h 4609730"/>
              <a:gd name="connsiteX122" fmla="*/ 11637767 w 12547487"/>
              <a:gd name="connsiteY122" fmla="*/ 122688 h 4609730"/>
              <a:gd name="connsiteX123" fmla="*/ 11708024 w 12547487"/>
              <a:gd name="connsiteY123" fmla="*/ 116533 h 4609730"/>
              <a:gd name="connsiteX124" fmla="*/ 11801763 w 12547487"/>
              <a:gd name="connsiteY124" fmla="*/ 117985 h 4609730"/>
              <a:gd name="connsiteX125" fmla="*/ 11948668 w 12547487"/>
              <a:gd name="connsiteY125" fmla="*/ 55392 h 4609730"/>
              <a:gd name="connsiteX126" fmla="*/ 12059612 w 12547487"/>
              <a:gd name="connsiteY126" fmla="*/ 553 h 4609730"/>
              <a:gd name="connsiteX127" fmla="*/ 12090585 w 12547487"/>
              <a:gd name="connsiteY127" fmla="*/ 689 h 4609730"/>
              <a:gd name="connsiteX128" fmla="*/ 12115558 w 12547487"/>
              <a:gd name="connsiteY128" fmla="*/ 0 h 4609730"/>
              <a:gd name="connsiteX129" fmla="*/ 12547487 w 12547487"/>
              <a:gd name="connsiteY129" fmla="*/ 1880654 h 4609730"/>
              <a:gd name="connsiteX130" fmla="*/ 664852 w 12547487"/>
              <a:gd name="connsiteY130" fmla="*/ 4609730 h 4609730"/>
              <a:gd name="connsiteX131" fmla="*/ 0 w 12547487"/>
              <a:gd name="connsiteY131" fmla="*/ 1714905 h 4609730"/>
              <a:gd name="connsiteX132" fmla="*/ 8160 w 12547487"/>
              <a:gd name="connsiteY132" fmla="*/ 1717140 h 4609730"/>
              <a:gd name="connsiteX133" fmla="*/ 62595 w 12547487"/>
              <a:gd name="connsiteY133" fmla="*/ 1734714 h 4609730"/>
              <a:gd name="connsiteX134" fmla="*/ 191892 w 12547487"/>
              <a:gd name="connsiteY134" fmla="*/ 1725794 h 4609730"/>
              <a:gd name="connsiteX135" fmla="*/ 238860 w 12547487"/>
              <a:gd name="connsiteY135" fmla="*/ 1702169 h 4609730"/>
              <a:gd name="connsiteX136" fmla="*/ 329365 w 12547487"/>
              <a:gd name="connsiteY136" fmla="*/ 1660633 h 4609730"/>
              <a:gd name="connsiteX137" fmla="*/ 396208 w 12547487"/>
              <a:gd name="connsiteY137" fmla="*/ 1588889 h 4609730"/>
              <a:gd name="connsiteX138" fmla="*/ 480537 w 12547487"/>
              <a:gd name="connsiteY138" fmla="*/ 1530535 h 4609730"/>
              <a:gd name="connsiteX139" fmla="*/ 493078 w 12547487"/>
              <a:gd name="connsiteY139" fmla="*/ 1531413 h 4609730"/>
              <a:gd name="connsiteX140" fmla="*/ 540222 w 12547487"/>
              <a:gd name="connsiteY140" fmla="*/ 1496202 h 4609730"/>
              <a:gd name="connsiteX141" fmla="*/ 674083 w 12547487"/>
              <a:gd name="connsiteY141" fmla="*/ 1398944 h 4609730"/>
              <a:gd name="connsiteX142" fmla="*/ 749648 w 12547487"/>
              <a:gd name="connsiteY142" fmla="*/ 1302435 h 4609730"/>
              <a:gd name="connsiteX143" fmla="*/ 795249 w 12547487"/>
              <a:gd name="connsiteY143" fmla="*/ 1251068 h 4609730"/>
              <a:gd name="connsiteX144" fmla="*/ 862097 w 12547487"/>
              <a:gd name="connsiteY144" fmla="*/ 1220007 h 4609730"/>
              <a:gd name="connsiteX145" fmla="*/ 877569 w 12547487"/>
              <a:gd name="connsiteY145" fmla="*/ 1223011 h 4609730"/>
              <a:gd name="connsiteX146" fmla="*/ 883467 w 12547487"/>
              <a:gd name="connsiteY146" fmla="*/ 1220174 h 4609730"/>
              <a:gd name="connsiteX147" fmla="*/ 884185 w 12547487"/>
              <a:gd name="connsiteY147" fmla="*/ 1220424 h 4609730"/>
              <a:gd name="connsiteX148" fmla="*/ 885322 w 12547487"/>
              <a:gd name="connsiteY148" fmla="*/ 1219281 h 4609730"/>
              <a:gd name="connsiteX149" fmla="*/ 898394 w 12547487"/>
              <a:gd name="connsiteY149" fmla="*/ 1212995 h 4609730"/>
              <a:gd name="connsiteX150" fmla="*/ 929382 w 12547487"/>
              <a:gd name="connsiteY150" fmla="*/ 1210940 h 4609730"/>
              <a:gd name="connsiteX151" fmla="*/ 947390 w 12547487"/>
              <a:gd name="connsiteY151" fmla="*/ 1206207 h 4609730"/>
              <a:gd name="connsiteX152" fmla="*/ 1002063 w 12547487"/>
              <a:gd name="connsiteY152" fmla="*/ 1161717 h 4609730"/>
              <a:gd name="connsiteX153" fmla="*/ 1054722 w 12547487"/>
              <a:gd name="connsiteY153" fmla="*/ 1133875 h 4609730"/>
              <a:gd name="connsiteX154" fmla="*/ 1123316 w 12547487"/>
              <a:gd name="connsiteY154" fmla="*/ 1104293 h 4609730"/>
              <a:gd name="connsiteX155" fmla="*/ 1201636 w 12547487"/>
              <a:gd name="connsiteY155" fmla="*/ 1106918 h 4609730"/>
              <a:gd name="connsiteX156" fmla="*/ 1197346 w 12547487"/>
              <a:gd name="connsiteY156" fmla="*/ 1104046 h 4609730"/>
              <a:gd name="connsiteX157" fmla="*/ 1249032 w 12547487"/>
              <a:gd name="connsiteY157" fmla="*/ 1069442 h 4609730"/>
              <a:gd name="connsiteX0" fmla="*/ 1249032 w 12547487"/>
              <a:gd name="connsiteY0" fmla="*/ 1069442 h 4609730"/>
              <a:gd name="connsiteX1" fmla="*/ 1364765 w 12547487"/>
              <a:gd name="connsiteY1" fmla="*/ 1046241 h 4609730"/>
              <a:gd name="connsiteX2" fmla="*/ 1364788 w 12547487"/>
              <a:gd name="connsiteY2" fmla="*/ 1046227 h 4609730"/>
              <a:gd name="connsiteX3" fmla="*/ 1473843 w 12547487"/>
              <a:gd name="connsiteY3" fmla="*/ 1066799 h 4609730"/>
              <a:gd name="connsiteX4" fmla="*/ 1855056 w 12547487"/>
              <a:gd name="connsiteY4" fmla="*/ 1015146 h 4609730"/>
              <a:gd name="connsiteX5" fmla="*/ 2461080 w 12547487"/>
              <a:gd name="connsiteY5" fmla="*/ 1069442 h 4609730"/>
              <a:gd name="connsiteX6" fmla="*/ 2480769 w 12547487"/>
              <a:gd name="connsiteY6" fmla="*/ 1082624 h 4609730"/>
              <a:gd name="connsiteX7" fmla="*/ 2513615 w 12547487"/>
              <a:gd name="connsiteY7" fmla="*/ 1079209 h 4609730"/>
              <a:gd name="connsiteX8" fmla="*/ 2883110 w 12547487"/>
              <a:gd name="connsiteY8" fmla="*/ 1082703 h 4609730"/>
              <a:gd name="connsiteX9" fmla="*/ 3067466 w 12547487"/>
              <a:gd name="connsiteY9" fmla="*/ 1017777 h 4609730"/>
              <a:gd name="connsiteX10" fmla="*/ 3142515 w 12547487"/>
              <a:gd name="connsiteY10" fmla="*/ 1004553 h 4609730"/>
              <a:gd name="connsiteX11" fmla="*/ 3153472 w 12547487"/>
              <a:gd name="connsiteY11" fmla="*/ 1011470 h 4609730"/>
              <a:gd name="connsiteX12" fmla="*/ 3256916 w 12547487"/>
              <a:gd name="connsiteY12" fmla="*/ 958732 h 4609730"/>
              <a:gd name="connsiteX13" fmla="*/ 3409231 w 12547487"/>
              <a:gd name="connsiteY13" fmla="*/ 951564 h 4609730"/>
              <a:gd name="connsiteX14" fmla="*/ 3524347 w 12547487"/>
              <a:gd name="connsiteY14" fmla="*/ 957376 h 4609730"/>
              <a:gd name="connsiteX15" fmla="*/ 3588810 w 12547487"/>
              <a:gd name="connsiteY15" fmla="*/ 955789 h 4609730"/>
              <a:gd name="connsiteX16" fmla="*/ 3635816 w 12547487"/>
              <a:gd name="connsiteY16" fmla="*/ 960010 h 4609730"/>
              <a:gd name="connsiteX17" fmla="*/ 3754941 w 12547487"/>
              <a:gd name="connsiteY17" fmla="*/ 941825 h 4609730"/>
              <a:gd name="connsiteX18" fmla="*/ 3952184 w 12547487"/>
              <a:gd name="connsiteY18" fmla="*/ 899594 h 4609730"/>
              <a:gd name="connsiteX19" fmla="*/ 4101714 w 12547487"/>
              <a:gd name="connsiteY19" fmla="*/ 917531 h 4609730"/>
              <a:gd name="connsiteX20" fmla="*/ 4177560 w 12547487"/>
              <a:gd name="connsiteY20" fmla="*/ 878696 h 4609730"/>
              <a:gd name="connsiteX21" fmla="*/ 4269581 w 12547487"/>
              <a:gd name="connsiteY21" fmla="*/ 877016 h 4609730"/>
              <a:gd name="connsiteX22" fmla="*/ 4619969 w 12547487"/>
              <a:gd name="connsiteY22" fmla="*/ 798815 h 4609730"/>
              <a:gd name="connsiteX23" fmla="*/ 4808566 w 12547487"/>
              <a:gd name="connsiteY23" fmla="*/ 781686 h 4609730"/>
              <a:gd name="connsiteX24" fmla="*/ 4875311 w 12547487"/>
              <a:gd name="connsiteY24" fmla="*/ 729496 h 4609730"/>
              <a:gd name="connsiteX25" fmla="*/ 4875123 w 12547487"/>
              <a:gd name="connsiteY25" fmla="*/ 726137 h 4609730"/>
              <a:gd name="connsiteX26" fmla="*/ 4879961 w 12547487"/>
              <a:gd name="connsiteY26" fmla="*/ 724303 h 4609730"/>
              <a:gd name="connsiteX27" fmla="*/ 4884283 w 12547487"/>
              <a:gd name="connsiteY27" fmla="*/ 726177 h 4609730"/>
              <a:gd name="connsiteX28" fmla="*/ 4890066 w 12547487"/>
              <a:gd name="connsiteY28" fmla="*/ 724037 h 4609730"/>
              <a:gd name="connsiteX29" fmla="*/ 4905872 w 12547487"/>
              <a:gd name="connsiteY29" fmla="*/ 719096 h 4609730"/>
              <a:gd name="connsiteX30" fmla="*/ 4911186 w 12547487"/>
              <a:gd name="connsiteY30" fmla="*/ 711907 h 4609730"/>
              <a:gd name="connsiteX31" fmla="*/ 4991897 w 12547487"/>
              <a:gd name="connsiteY31" fmla="*/ 697771 h 4609730"/>
              <a:gd name="connsiteX32" fmla="*/ 5024303 w 12547487"/>
              <a:gd name="connsiteY32" fmla="*/ 701951 h 4609730"/>
              <a:gd name="connsiteX33" fmla="*/ 5084207 w 12547487"/>
              <a:gd name="connsiteY33" fmla="*/ 682157 h 4609730"/>
              <a:gd name="connsiteX34" fmla="*/ 5184351 w 12547487"/>
              <a:gd name="connsiteY34" fmla="*/ 683463 h 4609730"/>
              <a:gd name="connsiteX35" fmla="*/ 5321507 w 12547487"/>
              <a:gd name="connsiteY35" fmla="*/ 719959 h 4609730"/>
              <a:gd name="connsiteX36" fmla="*/ 5391160 w 12547487"/>
              <a:gd name="connsiteY36" fmla="*/ 750959 h 4609730"/>
              <a:gd name="connsiteX37" fmla="*/ 5487125 w 12547487"/>
              <a:gd name="connsiteY37" fmla="*/ 772309 h 4609730"/>
              <a:gd name="connsiteX38" fmla="*/ 5643542 w 12547487"/>
              <a:gd name="connsiteY38" fmla="*/ 765979 h 4609730"/>
              <a:gd name="connsiteX39" fmla="*/ 5706451 w 12547487"/>
              <a:gd name="connsiteY39" fmla="*/ 766820 h 4609730"/>
              <a:gd name="connsiteX40" fmla="*/ 5762858 w 12547487"/>
              <a:gd name="connsiteY40" fmla="*/ 755247 h 4609730"/>
              <a:gd name="connsiteX41" fmla="*/ 5767471 w 12547487"/>
              <a:gd name="connsiteY41" fmla="*/ 796958 h 4609730"/>
              <a:gd name="connsiteX42" fmla="*/ 5824432 w 12547487"/>
              <a:gd name="connsiteY42" fmla="*/ 807810 h 4609730"/>
              <a:gd name="connsiteX43" fmla="*/ 5891463 w 12547487"/>
              <a:gd name="connsiteY43" fmla="*/ 836999 h 4609730"/>
              <a:gd name="connsiteX44" fmla="*/ 6056609 w 12547487"/>
              <a:gd name="connsiteY44" fmla="*/ 867466 h 4609730"/>
              <a:gd name="connsiteX45" fmla="*/ 6083954 w 12547487"/>
              <a:gd name="connsiteY45" fmla="*/ 886737 h 4609730"/>
              <a:gd name="connsiteX46" fmla="*/ 6123446 w 12547487"/>
              <a:gd name="connsiteY46" fmla="*/ 906272 h 4609730"/>
              <a:gd name="connsiteX47" fmla="*/ 6279213 w 12547487"/>
              <a:gd name="connsiteY47" fmla="*/ 941922 h 4609730"/>
              <a:gd name="connsiteX48" fmla="*/ 6417146 w 12547487"/>
              <a:gd name="connsiteY48" fmla="*/ 928318 h 4609730"/>
              <a:gd name="connsiteX49" fmla="*/ 6634850 w 12547487"/>
              <a:gd name="connsiteY49" fmla="*/ 900508 h 4609730"/>
              <a:gd name="connsiteX50" fmla="*/ 6671363 w 12547487"/>
              <a:gd name="connsiteY50" fmla="*/ 894080 h 4609730"/>
              <a:gd name="connsiteX51" fmla="*/ 6703400 w 12547487"/>
              <a:gd name="connsiteY51" fmla="*/ 902889 h 4609730"/>
              <a:gd name="connsiteX52" fmla="*/ 6711400 w 12547487"/>
              <a:gd name="connsiteY52" fmla="*/ 917430 h 4609730"/>
              <a:gd name="connsiteX53" fmla="*/ 6731586 w 12547487"/>
              <a:gd name="connsiteY53" fmla="*/ 916196 h 4609730"/>
              <a:gd name="connsiteX54" fmla="*/ 6737090 w 12547487"/>
              <a:gd name="connsiteY54" fmla="*/ 918862 h 4609730"/>
              <a:gd name="connsiteX55" fmla="*/ 6832245 w 12547487"/>
              <a:gd name="connsiteY55" fmla="*/ 882994 h 4609730"/>
              <a:gd name="connsiteX56" fmla="*/ 6913429 w 12547487"/>
              <a:gd name="connsiteY56" fmla="*/ 884954 h 4609730"/>
              <a:gd name="connsiteX57" fmla="*/ 7216421 w 12547487"/>
              <a:gd name="connsiteY57" fmla="*/ 796969 h 4609730"/>
              <a:gd name="connsiteX58" fmla="*/ 7376080 w 12547487"/>
              <a:gd name="connsiteY58" fmla="*/ 746472 h 4609730"/>
              <a:gd name="connsiteX59" fmla="*/ 7625639 w 12547487"/>
              <a:gd name="connsiteY59" fmla="*/ 716373 h 4609730"/>
              <a:gd name="connsiteX60" fmla="*/ 7756911 w 12547487"/>
              <a:gd name="connsiteY60" fmla="*/ 650604 h 4609730"/>
              <a:gd name="connsiteX61" fmla="*/ 7868519 w 12547487"/>
              <a:gd name="connsiteY61" fmla="*/ 616503 h 4609730"/>
              <a:gd name="connsiteX62" fmla="*/ 7872351 w 12547487"/>
              <a:gd name="connsiteY62" fmla="*/ 607157 h 4609730"/>
              <a:gd name="connsiteX63" fmla="*/ 7889820 w 12547487"/>
              <a:gd name="connsiteY63" fmla="*/ 599187 h 4609730"/>
              <a:gd name="connsiteX64" fmla="*/ 7989035 w 12547487"/>
              <a:gd name="connsiteY64" fmla="*/ 585180 h 4609730"/>
              <a:gd name="connsiteX65" fmla="*/ 8078927 w 12547487"/>
              <a:gd name="connsiteY65" fmla="*/ 574018 h 4609730"/>
              <a:gd name="connsiteX66" fmla="*/ 8171367 w 12547487"/>
              <a:gd name="connsiteY66" fmla="*/ 587956 h 4609730"/>
              <a:gd name="connsiteX67" fmla="*/ 8182680 w 12547487"/>
              <a:gd name="connsiteY67" fmla="*/ 584528 h 4609730"/>
              <a:gd name="connsiteX68" fmla="*/ 8183080 w 12547487"/>
              <a:gd name="connsiteY68" fmla="*/ 585096 h 4609730"/>
              <a:gd name="connsiteX69" fmla="*/ 8195361 w 12547487"/>
              <a:gd name="connsiteY69" fmla="*/ 582747 h 4609730"/>
              <a:gd name="connsiteX70" fmla="*/ 8203309 w 12547487"/>
              <a:gd name="connsiteY70" fmla="*/ 578279 h 4609730"/>
              <a:gd name="connsiteX71" fmla="*/ 8291217 w 12547487"/>
              <a:gd name="connsiteY71" fmla="*/ 567936 h 4609730"/>
              <a:gd name="connsiteX72" fmla="*/ 8397600 w 12547487"/>
              <a:gd name="connsiteY72" fmla="*/ 573764 h 4609730"/>
              <a:gd name="connsiteX73" fmla="*/ 8585817 w 12547487"/>
              <a:gd name="connsiteY73" fmla="*/ 528544 h 4609730"/>
              <a:gd name="connsiteX74" fmla="*/ 8597214 w 12547487"/>
              <a:gd name="connsiteY74" fmla="*/ 527540 h 4609730"/>
              <a:gd name="connsiteX75" fmla="*/ 8620277 w 12547487"/>
              <a:gd name="connsiteY75" fmla="*/ 529838 h 4609730"/>
              <a:gd name="connsiteX76" fmla="*/ 8750279 w 12547487"/>
              <a:gd name="connsiteY76" fmla="*/ 514355 h 4609730"/>
              <a:gd name="connsiteX77" fmla="*/ 8770952 w 12547487"/>
              <a:gd name="connsiteY77" fmla="*/ 531568 h 4609730"/>
              <a:gd name="connsiteX78" fmla="*/ 8776056 w 12547487"/>
              <a:gd name="connsiteY78" fmla="*/ 533522 h 4609730"/>
              <a:gd name="connsiteX79" fmla="*/ 8777497 w 12547487"/>
              <a:gd name="connsiteY79" fmla="*/ 532217 h 4609730"/>
              <a:gd name="connsiteX80" fmla="*/ 8801322 w 12547487"/>
              <a:gd name="connsiteY80" fmla="*/ 525101 h 4609730"/>
              <a:gd name="connsiteX81" fmla="*/ 8851058 w 12547487"/>
              <a:gd name="connsiteY81" fmla="*/ 487661 h 4609730"/>
              <a:gd name="connsiteX82" fmla="*/ 8911397 w 12547487"/>
              <a:gd name="connsiteY82" fmla="*/ 440878 h 4609730"/>
              <a:gd name="connsiteX83" fmla="*/ 8960165 w 12547487"/>
              <a:gd name="connsiteY83" fmla="*/ 426167 h 4609730"/>
              <a:gd name="connsiteX84" fmla="*/ 9074520 w 12547487"/>
              <a:gd name="connsiteY84" fmla="*/ 372999 h 4609730"/>
              <a:gd name="connsiteX85" fmla="*/ 9149702 w 12547487"/>
              <a:gd name="connsiteY85" fmla="*/ 344823 h 4609730"/>
              <a:gd name="connsiteX86" fmla="*/ 9151735 w 12547487"/>
              <a:gd name="connsiteY86" fmla="*/ 343693 h 4609730"/>
              <a:gd name="connsiteX87" fmla="*/ 9168799 w 12547487"/>
              <a:gd name="connsiteY87" fmla="*/ 345774 h 4609730"/>
              <a:gd name="connsiteX88" fmla="*/ 9169610 w 12547487"/>
              <a:gd name="connsiteY88" fmla="*/ 354357 h 4609730"/>
              <a:gd name="connsiteX89" fmla="*/ 9184805 w 12547487"/>
              <a:gd name="connsiteY89" fmla="*/ 358617 h 4609730"/>
              <a:gd name="connsiteX90" fmla="*/ 9212783 w 12547487"/>
              <a:gd name="connsiteY90" fmla="*/ 351552 h 4609730"/>
              <a:gd name="connsiteX91" fmla="*/ 9223893 w 12547487"/>
              <a:gd name="connsiteY91" fmla="*/ 353846 h 4609730"/>
              <a:gd name="connsiteX92" fmla="*/ 9227770 w 12547487"/>
              <a:gd name="connsiteY92" fmla="*/ 352887 h 4609730"/>
              <a:gd name="connsiteX93" fmla="*/ 9237095 w 12547487"/>
              <a:gd name="connsiteY93" fmla="*/ 351656 h 4609730"/>
              <a:gd name="connsiteX94" fmla="*/ 9235111 w 12547487"/>
              <a:gd name="connsiteY94" fmla="*/ 346483 h 4609730"/>
              <a:gd name="connsiteX95" fmla="*/ 9280504 w 12547487"/>
              <a:gd name="connsiteY95" fmla="*/ 320358 h 4609730"/>
              <a:gd name="connsiteX96" fmla="*/ 9328601 w 12547487"/>
              <a:gd name="connsiteY96" fmla="*/ 306436 h 4609730"/>
              <a:gd name="connsiteX97" fmla="*/ 9372019 w 12547487"/>
              <a:gd name="connsiteY97" fmla="*/ 272078 h 4609730"/>
              <a:gd name="connsiteX98" fmla="*/ 9452545 w 12547487"/>
              <a:gd name="connsiteY98" fmla="*/ 241860 h 4609730"/>
              <a:gd name="connsiteX99" fmla="*/ 9518291 w 12547487"/>
              <a:gd name="connsiteY99" fmla="*/ 210633 h 4609730"/>
              <a:gd name="connsiteX100" fmla="*/ 9601653 w 12547487"/>
              <a:gd name="connsiteY100" fmla="*/ 194064 h 4609730"/>
              <a:gd name="connsiteX101" fmla="*/ 9756909 w 12547487"/>
              <a:gd name="connsiteY101" fmla="*/ 193391 h 4609730"/>
              <a:gd name="connsiteX102" fmla="*/ 9880369 w 12547487"/>
              <a:gd name="connsiteY102" fmla="*/ 231894 h 4609730"/>
              <a:gd name="connsiteX103" fmla="*/ 9974881 w 12547487"/>
              <a:gd name="connsiteY103" fmla="*/ 256550 h 4609730"/>
              <a:gd name="connsiteX104" fmla="*/ 10025323 w 12547487"/>
              <a:gd name="connsiteY104" fmla="*/ 256596 h 4609730"/>
              <a:gd name="connsiteX105" fmla="*/ 10125155 w 12547487"/>
              <a:gd name="connsiteY105" fmla="*/ 257669 h 4609730"/>
              <a:gd name="connsiteX106" fmla="*/ 10175673 w 12547487"/>
              <a:gd name="connsiteY106" fmla="*/ 229584 h 4609730"/>
              <a:gd name="connsiteX107" fmla="*/ 10234385 w 12547487"/>
              <a:gd name="connsiteY107" fmla="*/ 221010 h 4609730"/>
              <a:gd name="connsiteX108" fmla="*/ 10249898 w 12547487"/>
              <a:gd name="connsiteY108" fmla="*/ 238521 h 4609730"/>
              <a:gd name="connsiteX109" fmla="*/ 10312094 w 12547487"/>
              <a:gd name="connsiteY109" fmla="*/ 223019 h 4609730"/>
              <a:gd name="connsiteX110" fmla="*/ 10406238 w 12547487"/>
              <a:gd name="connsiteY110" fmla="*/ 197367 h 4609730"/>
              <a:gd name="connsiteX111" fmla="*/ 10461019 w 12547487"/>
              <a:gd name="connsiteY111" fmla="*/ 187607 h 4609730"/>
              <a:gd name="connsiteX112" fmla="*/ 10610128 w 12547487"/>
              <a:gd name="connsiteY112" fmla="*/ 155478 h 4609730"/>
              <a:gd name="connsiteX113" fmla="*/ 10759076 w 12547487"/>
              <a:gd name="connsiteY113" fmla="*/ 119129 h 4609730"/>
              <a:gd name="connsiteX114" fmla="*/ 10845042 w 12547487"/>
              <a:gd name="connsiteY114" fmla="*/ 74065 h 4609730"/>
              <a:gd name="connsiteX115" fmla="*/ 10967723 w 12547487"/>
              <a:gd name="connsiteY115" fmla="*/ 46727 h 4609730"/>
              <a:gd name="connsiteX116" fmla="*/ 10987923 w 12547487"/>
              <a:gd name="connsiteY116" fmla="*/ 38704 h 4609730"/>
              <a:gd name="connsiteX117" fmla="*/ 11017061 w 12547487"/>
              <a:gd name="connsiteY117" fmla="*/ 38489 h 4609730"/>
              <a:gd name="connsiteX118" fmla="*/ 11133965 w 12547487"/>
              <a:gd name="connsiteY118" fmla="*/ 38707 h 4609730"/>
              <a:gd name="connsiteX119" fmla="*/ 11227034 w 12547487"/>
              <a:gd name="connsiteY119" fmla="*/ 48621 h 4609730"/>
              <a:gd name="connsiteX120" fmla="*/ 11381469 w 12547487"/>
              <a:gd name="connsiteY120" fmla="*/ 47048 h 4609730"/>
              <a:gd name="connsiteX121" fmla="*/ 11525790 w 12547487"/>
              <a:gd name="connsiteY121" fmla="*/ 92054 h 4609730"/>
              <a:gd name="connsiteX122" fmla="*/ 11637767 w 12547487"/>
              <a:gd name="connsiteY122" fmla="*/ 122688 h 4609730"/>
              <a:gd name="connsiteX123" fmla="*/ 11708024 w 12547487"/>
              <a:gd name="connsiteY123" fmla="*/ 116533 h 4609730"/>
              <a:gd name="connsiteX124" fmla="*/ 11801763 w 12547487"/>
              <a:gd name="connsiteY124" fmla="*/ 117985 h 4609730"/>
              <a:gd name="connsiteX125" fmla="*/ 11948668 w 12547487"/>
              <a:gd name="connsiteY125" fmla="*/ 55392 h 4609730"/>
              <a:gd name="connsiteX126" fmla="*/ 12059612 w 12547487"/>
              <a:gd name="connsiteY126" fmla="*/ 553 h 4609730"/>
              <a:gd name="connsiteX127" fmla="*/ 12090585 w 12547487"/>
              <a:gd name="connsiteY127" fmla="*/ 689 h 4609730"/>
              <a:gd name="connsiteX128" fmla="*/ 12115558 w 12547487"/>
              <a:gd name="connsiteY128" fmla="*/ 0 h 4609730"/>
              <a:gd name="connsiteX129" fmla="*/ 12547487 w 12547487"/>
              <a:gd name="connsiteY129" fmla="*/ 1880654 h 4609730"/>
              <a:gd name="connsiteX130" fmla="*/ 664852 w 12547487"/>
              <a:gd name="connsiteY130" fmla="*/ 4609730 h 4609730"/>
              <a:gd name="connsiteX131" fmla="*/ 0 w 12547487"/>
              <a:gd name="connsiteY131" fmla="*/ 1714905 h 4609730"/>
              <a:gd name="connsiteX132" fmla="*/ 8160 w 12547487"/>
              <a:gd name="connsiteY132" fmla="*/ 1717140 h 4609730"/>
              <a:gd name="connsiteX133" fmla="*/ 62595 w 12547487"/>
              <a:gd name="connsiteY133" fmla="*/ 1734714 h 4609730"/>
              <a:gd name="connsiteX134" fmla="*/ 191892 w 12547487"/>
              <a:gd name="connsiteY134" fmla="*/ 1725794 h 4609730"/>
              <a:gd name="connsiteX135" fmla="*/ 238860 w 12547487"/>
              <a:gd name="connsiteY135" fmla="*/ 1702169 h 4609730"/>
              <a:gd name="connsiteX136" fmla="*/ 329365 w 12547487"/>
              <a:gd name="connsiteY136" fmla="*/ 1660633 h 4609730"/>
              <a:gd name="connsiteX137" fmla="*/ 396208 w 12547487"/>
              <a:gd name="connsiteY137" fmla="*/ 1588889 h 4609730"/>
              <a:gd name="connsiteX138" fmla="*/ 480537 w 12547487"/>
              <a:gd name="connsiteY138" fmla="*/ 1530535 h 4609730"/>
              <a:gd name="connsiteX139" fmla="*/ 493078 w 12547487"/>
              <a:gd name="connsiteY139" fmla="*/ 1531413 h 4609730"/>
              <a:gd name="connsiteX140" fmla="*/ 540222 w 12547487"/>
              <a:gd name="connsiteY140" fmla="*/ 1496202 h 4609730"/>
              <a:gd name="connsiteX141" fmla="*/ 674083 w 12547487"/>
              <a:gd name="connsiteY141" fmla="*/ 1398944 h 4609730"/>
              <a:gd name="connsiteX142" fmla="*/ 749648 w 12547487"/>
              <a:gd name="connsiteY142" fmla="*/ 1302435 h 4609730"/>
              <a:gd name="connsiteX143" fmla="*/ 795249 w 12547487"/>
              <a:gd name="connsiteY143" fmla="*/ 1251068 h 4609730"/>
              <a:gd name="connsiteX144" fmla="*/ 862097 w 12547487"/>
              <a:gd name="connsiteY144" fmla="*/ 1220007 h 4609730"/>
              <a:gd name="connsiteX145" fmla="*/ 877569 w 12547487"/>
              <a:gd name="connsiteY145" fmla="*/ 1223011 h 4609730"/>
              <a:gd name="connsiteX146" fmla="*/ 883467 w 12547487"/>
              <a:gd name="connsiteY146" fmla="*/ 1220174 h 4609730"/>
              <a:gd name="connsiteX147" fmla="*/ 884185 w 12547487"/>
              <a:gd name="connsiteY147" fmla="*/ 1220424 h 4609730"/>
              <a:gd name="connsiteX148" fmla="*/ 885322 w 12547487"/>
              <a:gd name="connsiteY148" fmla="*/ 1219281 h 4609730"/>
              <a:gd name="connsiteX149" fmla="*/ 898394 w 12547487"/>
              <a:gd name="connsiteY149" fmla="*/ 1212995 h 4609730"/>
              <a:gd name="connsiteX150" fmla="*/ 929382 w 12547487"/>
              <a:gd name="connsiteY150" fmla="*/ 1210940 h 4609730"/>
              <a:gd name="connsiteX151" fmla="*/ 947390 w 12547487"/>
              <a:gd name="connsiteY151" fmla="*/ 1206207 h 4609730"/>
              <a:gd name="connsiteX152" fmla="*/ 1002063 w 12547487"/>
              <a:gd name="connsiteY152" fmla="*/ 1161717 h 4609730"/>
              <a:gd name="connsiteX153" fmla="*/ 1054722 w 12547487"/>
              <a:gd name="connsiteY153" fmla="*/ 1133875 h 4609730"/>
              <a:gd name="connsiteX154" fmla="*/ 1123316 w 12547487"/>
              <a:gd name="connsiteY154" fmla="*/ 1104293 h 4609730"/>
              <a:gd name="connsiteX155" fmla="*/ 1201636 w 12547487"/>
              <a:gd name="connsiteY155" fmla="*/ 1106918 h 4609730"/>
              <a:gd name="connsiteX156" fmla="*/ 1197346 w 12547487"/>
              <a:gd name="connsiteY156" fmla="*/ 1104046 h 4609730"/>
              <a:gd name="connsiteX157" fmla="*/ 1249032 w 12547487"/>
              <a:gd name="connsiteY157" fmla="*/ 1069442 h 4609730"/>
              <a:gd name="connsiteX0" fmla="*/ 1197346 w 12547487"/>
              <a:gd name="connsiteY0" fmla="*/ 1104046 h 4609730"/>
              <a:gd name="connsiteX1" fmla="*/ 1364765 w 12547487"/>
              <a:gd name="connsiteY1" fmla="*/ 1046241 h 4609730"/>
              <a:gd name="connsiteX2" fmla="*/ 1364788 w 12547487"/>
              <a:gd name="connsiteY2" fmla="*/ 1046227 h 4609730"/>
              <a:gd name="connsiteX3" fmla="*/ 1473843 w 12547487"/>
              <a:gd name="connsiteY3" fmla="*/ 1066799 h 4609730"/>
              <a:gd name="connsiteX4" fmla="*/ 1855056 w 12547487"/>
              <a:gd name="connsiteY4" fmla="*/ 1015146 h 4609730"/>
              <a:gd name="connsiteX5" fmla="*/ 2461080 w 12547487"/>
              <a:gd name="connsiteY5" fmla="*/ 1069442 h 4609730"/>
              <a:gd name="connsiteX6" fmla="*/ 2480769 w 12547487"/>
              <a:gd name="connsiteY6" fmla="*/ 1082624 h 4609730"/>
              <a:gd name="connsiteX7" fmla="*/ 2513615 w 12547487"/>
              <a:gd name="connsiteY7" fmla="*/ 1079209 h 4609730"/>
              <a:gd name="connsiteX8" fmla="*/ 2883110 w 12547487"/>
              <a:gd name="connsiteY8" fmla="*/ 1082703 h 4609730"/>
              <a:gd name="connsiteX9" fmla="*/ 3067466 w 12547487"/>
              <a:gd name="connsiteY9" fmla="*/ 1017777 h 4609730"/>
              <a:gd name="connsiteX10" fmla="*/ 3142515 w 12547487"/>
              <a:gd name="connsiteY10" fmla="*/ 1004553 h 4609730"/>
              <a:gd name="connsiteX11" fmla="*/ 3153472 w 12547487"/>
              <a:gd name="connsiteY11" fmla="*/ 1011470 h 4609730"/>
              <a:gd name="connsiteX12" fmla="*/ 3256916 w 12547487"/>
              <a:gd name="connsiteY12" fmla="*/ 958732 h 4609730"/>
              <a:gd name="connsiteX13" fmla="*/ 3409231 w 12547487"/>
              <a:gd name="connsiteY13" fmla="*/ 951564 h 4609730"/>
              <a:gd name="connsiteX14" fmla="*/ 3524347 w 12547487"/>
              <a:gd name="connsiteY14" fmla="*/ 957376 h 4609730"/>
              <a:gd name="connsiteX15" fmla="*/ 3588810 w 12547487"/>
              <a:gd name="connsiteY15" fmla="*/ 955789 h 4609730"/>
              <a:gd name="connsiteX16" fmla="*/ 3635816 w 12547487"/>
              <a:gd name="connsiteY16" fmla="*/ 960010 h 4609730"/>
              <a:gd name="connsiteX17" fmla="*/ 3754941 w 12547487"/>
              <a:gd name="connsiteY17" fmla="*/ 941825 h 4609730"/>
              <a:gd name="connsiteX18" fmla="*/ 3952184 w 12547487"/>
              <a:gd name="connsiteY18" fmla="*/ 899594 h 4609730"/>
              <a:gd name="connsiteX19" fmla="*/ 4101714 w 12547487"/>
              <a:gd name="connsiteY19" fmla="*/ 917531 h 4609730"/>
              <a:gd name="connsiteX20" fmla="*/ 4177560 w 12547487"/>
              <a:gd name="connsiteY20" fmla="*/ 878696 h 4609730"/>
              <a:gd name="connsiteX21" fmla="*/ 4269581 w 12547487"/>
              <a:gd name="connsiteY21" fmla="*/ 877016 h 4609730"/>
              <a:gd name="connsiteX22" fmla="*/ 4619969 w 12547487"/>
              <a:gd name="connsiteY22" fmla="*/ 798815 h 4609730"/>
              <a:gd name="connsiteX23" fmla="*/ 4808566 w 12547487"/>
              <a:gd name="connsiteY23" fmla="*/ 781686 h 4609730"/>
              <a:gd name="connsiteX24" fmla="*/ 4875311 w 12547487"/>
              <a:gd name="connsiteY24" fmla="*/ 729496 h 4609730"/>
              <a:gd name="connsiteX25" fmla="*/ 4875123 w 12547487"/>
              <a:gd name="connsiteY25" fmla="*/ 726137 h 4609730"/>
              <a:gd name="connsiteX26" fmla="*/ 4879961 w 12547487"/>
              <a:gd name="connsiteY26" fmla="*/ 724303 h 4609730"/>
              <a:gd name="connsiteX27" fmla="*/ 4884283 w 12547487"/>
              <a:gd name="connsiteY27" fmla="*/ 726177 h 4609730"/>
              <a:gd name="connsiteX28" fmla="*/ 4890066 w 12547487"/>
              <a:gd name="connsiteY28" fmla="*/ 724037 h 4609730"/>
              <a:gd name="connsiteX29" fmla="*/ 4905872 w 12547487"/>
              <a:gd name="connsiteY29" fmla="*/ 719096 h 4609730"/>
              <a:gd name="connsiteX30" fmla="*/ 4911186 w 12547487"/>
              <a:gd name="connsiteY30" fmla="*/ 711907 h 4609730"/>
              <a:gd name="connsiteX31" fmla="*/ 4991897 w 12547487"/>
              <a:gd name="connsiteY31" fmla="*/ 697771 h 4609730"/>
              <a:gd name="connsiteX32" fmla="*/ 5024303 w 12547487"/>
              <a:gd name="connsiteY32" fmla="*/ 701951 h 4609730"/>
              <a:gd name="connsiteX33" fmla="*/ 5084207 w 12547487"/>
              <a:gd name="connsiteY33" fmla="*/ 682157 h 4609730"/>
              <a:gd name="connsiteX34" fmla="*/ 5184351 w 12547487"/>
              <a:gd name="connsiteY34" fmla="*/ 683463 h 4609730"/>
              <a:gd name="connsiteX35" fmla="*/ 5321507 w 12547487"/>
              <a:gd name="connsiteY35" fmla="*/ 719959 h 4609730"/>
              <a:gd name="connsiteX36" fmla="*/ 5391160 w 12547487"/>
              <a:gd name="connsiteY36" fmla="*/ 750959 h 4609730"/>
              <a:gd name="connsiteX37" fmla="*/ 5487125 w 12547487"/>
              <a:gd name="connsiteY37" fmla="*/ 772309 h 4609730"/>
              <a:gd name="connsiteX38" fmla="*/ 5643542 w 12547487"/>
              <a:gd name="connsiteY38" fmla="*/ 765979 h 4609730"/>
              <a:gd name="connsiteX39" fmla="*/ 5706451 w 12547487"/>
              <a:gd name="connsiteY39" fmla="*/ 766820 h 4609730"/>
              <a:gd name="connsiteX40" fmla="*/ 5762858 w 12547487"/>
              <a:gd name="connsiteY40" fmla="*/ 755247 h 4609730"/>
              <a:gd name="connsiteX41" fmla="*/ 5767471 w 12547487"/>
              <a:gd name="connsiteY41" fmla="*/ 796958 h 4609730"/>
              <a:gd name="connsiteX42" fmla="*/ 5824432 w 12547487"/>
              <a:gd name="connsiteY42" fmla="*/ 807810 h 4609730"/>
              <a:gd name="connsiteX43" fmla="*/ 5891463 w 12547487"/>
              <a:gd name="connsiteY43" fmla="*/ 836999 h 4609730"/>
              <a:gd name="connsiteX44" fmla="*/ 6056609 w 12547487"/>
              <a:gd name="connsiteY44" fmla="*/ 867466 h 4609730"/>
              <a:gd name="connsiteX45" fmla="*/ 6083954 w 12547487"/>
              <a:gd name="connsiteY45" fmla="*/ 886737 h 4609730"/>
              <a:gd name="connsiteX46" fmla="*/ 6123446 w 12547487"/>
              <a:gd name="connsiteY46" fmla="*/ 906272 h 4609730"/>
              <a:gd name="connsiteX47" fmla="*/ 6279213 w 12547487"/>
              <a:gd name="connsiteY47" fmla="*/ 941922 h 4609730"/>
              <a:gd name="connsiteX48" fmla="*/ 6417146 w 12547487"/>
              <a:gd name="connsiteY48" fmla="*/ 928318 h 4609730"/>
              <a:gd name="connsiteX49" fmla="*/ 6634850 w 12547487"/>
              <a:gd name="connsiteY49" fmla="*/ 900508 h 4609730"/>
              <a:gd name="connsiteX50" fmla="*/ 6671363 w 12547487"/>
              <a:gd name="connsiteY50" fmla="*/ 894080 h 4609730"/>
              <a:gd name="connsiteX51" fmla="*/ 6703400 w 12547487"/>
              <a:gd name="connsiteY51" fmla="*/ 902889 h 4609730"/>
              <a:gd name="connsiteX52" fmla="*/ 6711400 w 12547487"/>
              <a:gd name="connsiteY52" fmla="*/ 917430 h 4609730"/>
              <a:gd name="connsiteX53" fmla="*/ 6731586 w 12547487"/>
              <a:gd name="connsiteY53" fmla="*/ 916196 h 4609730"/>
              <a:gd name="connsiteX54" fmla="*/ 6737090 w 12547487"/>
              <a:gd name="connsiteY54" fmla="*/ 918862 h 4609730"/>
              <a:gd name="connsiteX55" fmla="*/ 6832245 w 12547487"/>
              <a:gd name="connsiteY55" fmla="*/ 882994 h 4609730"/>
              <a:gd name="connsiteX56" fmla="*/ 6913429 w 12547487"/>
              <a:gd name="connsiteY56" fmla="*/ 884954 h 4609730"/>
              <a:gd name="connsiteX57" fmla="*/ 7216421 w 12547487"/>
              <a:gd name="connsiteY57" fmla="*/ 796969 h 4609730"/>
              <a:gd name="connsiteX58" fmla="*/ 7376080 w 12547487"/>
              <a:gd name="connsiteY58" fmla="*/ 746472 h 4609730"/>
              <a:gd name="connsiteX59" fmla="*/ 7625639 w 12547487"/>
              <a:gd name="connsiteY59" fmla="*/ 716373 h 4609730"/>
              <a:gd name="connsiteX60" fmla="*/ 7756911 w 12547487"/>
              <a:gd name="connsiteY60" fmla="*/ 650604 h 4609730"/>
              <a:gd name="connsiteX61" fmla="*/ 7868519 w 12547487"/>
              <a:gd name="connsiteY61" fmla="*/ 616503 h 4609730"/>
              <a:gd name="connsiteX62" fmla="*/ 7872351 w 12547487"/>
              <a:gd name="connsiteY62" fmla="*/ 607157 h 4609730"/>
              <a:gd name="connsiteX63" fmla="*/ 7889820 w 12547487"/>
              <a:gd name="connsiteY63" fmla="*/ 599187 h 4609730"/>
              <a:gd name="connsiteX64" fmla="*/ 7989035 w 12547487"/>
              <a:gd name="connsiteY64" fmla="*/ 585180 h 4609730"/>
              <a:gd name="connsiteX65" fmla="*/ 8078927 w 12547487"/>
              <a:gd name="connsiteY65" fmla="*/ 574018 h 4609730"/>
              <a:gd name="connsiteX66" fmla="*/ 8171367 w 12547487"/>
              <a:gd name="connsiteY66" fmla="*/ 587956 h 4609730"/>
              <a:gd name="connsiteX67" fmla="*/ 8182680 w 12547487"/>
              <a:gd name="connsiteY67" fmla="*/ 584528 h 4609730"/>
              <a:gd name="connsiteX68" fmla="*/ 8183080 w 12547487"/>
              <a:gd name="connsiteY68" fmla="*/ 585096 h 4609730"/>
              <a:gd name="connsiteX69" fmla="*/ 8195361 w 12547487"/>
              <a:gd name="connsiteY69" fmla="*/ 582747 h 4609730"/>
              <a:gd name="connsiteX70" fmla="*/ 8203309 w 12547487"/>
              <a:gd name="connsiteY70" fmla="*/ 578279 h 4609730"/>
              <a:gd name="connsiteX71" fmla="*/ 8291217 w 12547487"/>
              <a:gd name="connsiteY71" fmla="*/ 567936 h 4609730"/>
              <a:gd name="connsiteX72" fmla="*/ 8397600 w 12547487"/>
              <a:gd name="connsiteY72" fmla="*/ 573764 h 4609730"/>
              <a:gd name="connsiteX73" fmla="*/ 8585817 w 12547487"/>
              <a:gd name="connsiteY73" fmla="*/ 528544 h 4609730"/>
              <a:gd name="connsiteX74" fmla="*/ 8597214 w 12547487"/>
              <a:gd name="connsiteY74" fmla="*/ 527540 h 4609730"/>
              <a:gd name="connsiteX75" fmla="*/ 8620277 w 12547487"/>
              <a:gd name="connsiteY75" fmla="*/ 529838 h 4609730"/>
              <a:gd name="connsiteX76" fmla="*/ 8750279 w 12547487"/>
              <a:gd name="connsiteY76" fmla="*/ 514355 h 4609730"/>
              <a:gd name="connsiteX77" fmla="*/ 8770952 w 12547487"/>
              <a:gd name="connsiteY77" fmla="*/ 531568 h 4609730"/>
              <a:gd name="connsiteX78" fmla="*/ 8776056 w 12547487"/>
              <a:gd name="connsiteY78" fmla="*/ 533522 h 4609730"/>
              <a:gd name="connsiteX79" fmla="*/ 8777497 w 12547487"/>
              <a:gd name="connsiteY79" fmla="*/ 532217 h 4609730"/>
              <a:gd name="connsiteX80" fmla="*/ 8801322 w 12547487"/>
              <a:gd name="connsiteY80" fmla="*/ 525101 h 4609730"/>
              <a:gd name="connsiteX81" fmla="*/ 8851058 w 12547487"/>
              <a:gd name="connsiteY81" fmla="*/ 487661 h 4609730"/>
              <a:gd name="connsiteX82" fmla="*/ 8911397 w 12547487"/>
              <a:gd name="connsiteY82" fmla="*/ 440878 h 4609730"/>
              <a:gd name="connsiteX83" fmla="*/ 8960165 w 12547487"/>
              <a:gd name="connsiteY83" fmla="*/ 426167 h 4609730"/>
              <a:gd name="connsiteX84" fmla="*/ 9074520 w 12547487"/>
              <a:gd name="connsiteY84" fmla="*/ 372999 h 4609730"/>
              <a:gd name="connsiteX85" fmla="*/ 9149702 w 12547487"/>
              <a:gd name="connsiteY85" fmla="*/ 344823 h 4609730"/>
              <a:gd name="connsiteX86" fmla="*/ 9151735 w 12547487"/>
              <a:gd name="connsiteY86" fmla="*/ 343693 h 4609730"/>
              <a:gd name="connsiteX87" fmla="*/ 9168799 w 12547487"/>
              <a:gd name="connsiteY87" fmla="*/ 345774 h 4609730"/>
              <a:gd name="connsiteX88" fmla="*/ 9169610 w 12547487"/>
              <a:gd name="connsiteY88" fmla="*/ 354357 h 4609730"/>
              <a:gd name="connsiteX89" fmla="*/ 9184805 w 12547487"/>
              <a:gd name="connsiteY89" fmla="*/ 358617 h 4609730"/>
              <a:gd name="connsiteX90" fmla="*/ 9212783 w 12547487"/>
              <a:gd name="connsiteY90" fmla="*/ 351552 h 4609730"/>
              <a:gd name="connsiteX91" fmla="*/ 9223893 w 12547487"/>
              <a:gd name="connsiteY91" fmla="*/ 353846 h 4609730"/>
              <a:gd name="connsiteX92" fmla="*/ 9227770 w 12547487"/>
              <a:gd name="connsiteY92" fmla="*/ 352887 h 4609730"/>
              <a:gd name="connsiteX93" fmla="*/ 9237095 w 12547487"/>
              <a:gd name="connsiteY93" fmla="*/ 351656 h 4609730"/>
              <a:gd name="connsiteX94" fmla="*/ 9235111 w 12547487"/>
              <a:gd name="connsiteY94" fmla="*/ 346483 h 4609730"/>
              <a:gd name="connsiteX95" fmla="*/ 9280504 w 12547487"/>
              <a:gd name="connsiteY95" fmla="*/ 320358 h 4609730"/>
              <a:gd name="connsiteX96" fmla="*/ 9328601 w 12547487"/>
              <a:gd name="connsiteY96" fmla="*/ 306436 h 4609730"/>
              <a:gd name="connsiteX97" fmla="*/ 9372019 w 12547487"/>
              <a:gd name="connsiteY97" fmla="*/ 272078 h 4609730"/>
              <a:gd name="connsiteX98" fmla="*/ 9452545 w 12547487"/>
              <a:gd name="connsiteY98" fmla="*/ 241860 h 4609730"/>
              <a:gd name="connsiteX99" fmla="*/ 9518291 w 12547487"/>
              <a:gd name="connsiteY99" fmla="*/ 210633 h 4609730"/>
              <a:gd name="connsiteX100" fmla="*/ 9601653 w 12547487"/>
              <a:gd name="connsiteY100" fmla="*/ 194064 h 4609730"/>
              <a:gd name="connsiteX101" fmla="*/ 9756909 w 12547487"/>
              <a:gd name="connsiteY101" fmla="*/ 193391 h 4609730"/>
              <a:gd name="connsiteX102" fmla="*/ 9880369 w 12547487"/>
              <a:gd name="connsiteY102" fmla="*/ 231894 h 4609730"/>
              <a:gd name="connsiteX103" fmla="*/ 9974881 w 12547487"/>
              <a:gd name="connsiteY103" fmla="*/ 256550 h 4609730"/>
              <a:gd name="connsiteX104" fmla="*/ 10025323 w 12547487"/>
              <a:gd name="connsiteY104" fmla="*/ 256596 h 4609730"/>
              <a:gd name="connsiteX105" fmla="*/ 10125155 w 12547487"/>
              <a:gd name="connsiteY105" fmla="*/ 257669 h 4609730"/>
              <a:gd name="connsiteX106" fmla="*/ 10175673 w 12547487"/>
              <a:gd name="connsiteY106" fmla="*/ 229584 h 4609730"/>
              <a:gd name="connsiteX107" fmla="*/ 10234385 w 12547487"/>
              <a:gd name="connsiteY107" fmla="*/ 221010 h 4609730"/>
              <a:gd name="connsiteX108" fmla="*/ 10249898 w 12547487"/>
              <a:gd name="connsiteY108" fmla="*/ 238521 h 4609730"/>
              <a:gd name="connsiteX109" fmla="*/ 10312094 w 12547487"/>
              <a:gd name="connsiteY109" fmla="*/ 223019 h 4609730"/>
              <a:gd name="connsiteX110" fmla="*/ 10406238 w 12547487"/>
              <a:gd name="connsiteY110" fmla="*/ 197367 h 4609730"/>
              <a:gd name="connsiteX111" fmla="*/ 10461019 w 12547487"/>
              <a:gd name="connsiteY111" fmla="*/ 187607 h 4609730"/>
              <a:gd name="connsiteX112" fmla="*/ 10610128 w 12547487"/>
              <a:gd name="connsiteY112" fmla="*/ 155478 h 4609730"/>
              <a:gd name="connsiteX113" fmla="*/ 10759076 w 12547487"/>
              <a:gd name="connsiteY113" fmla="*/ 119129 h 4609730"/>
              <a:gd name="connsiteX114" fmla="*/ 10845042 w 12547487"/>
              <a:gd name="connsiteY114" fmla="*/ 74065 h 4609730"/>
              <a:gd name="connsiteX115" fmla="*/ 10967723 w 12547487"/>
              <a:gd name="connsiteY115" fmla="*/ 46727 h 4609730"/>
              <a:gd name="connsiteX116" fmla="*/ 10987923 w 12547487"/>
              <a:gd name="connsiteY116" fmla="*/ 38704 h 4609730"/>
              <a:gd name="connsiteX117" fmla="*/ 11017061 w 12547487"/>
              <a:gd name="connsiteY117" fmla="*/ 38489 h 4609730"/>
              <a:gd name="connsiteX118" fmla="*/ 11133965 w 12547487"/>
              <a:gd name="connsiteY118" fmla="*/ 38707 h 4609730"/>
              <a:gd name="connsiteX119" fmla="*/ 11227034 w 12547487"/>
              <a:gd name="connsiteY119" fmla="*/ 48621 h 4609730"/>
              <a:gd name="connsiteX120" fmla="*/ 11381469 w 12547487"/>
              <a:gd name="connsiteY120" fmla="*/ 47048 h 4609730"/>
              <a:gd name="connsiteX121" fmla="*/ 11525790 w 12547487"/>
              <a:gd name="connsiteY121" fmla="*/ 92054 h 4609730"/>
              <a:gd name="connsiteX122" fmla="*/ 11637767 w 12547487"/>
              <a:gd name="connsiteY122" fmla="*/ 122688 h 4609730"/>
              <a:gd name="connsiteX123" fmla="*/ 11708024 w 12547487"/>
              <a:gd name="connsiteY123" fmla="*/ 116533 h 4609730"/>
              <a:gd name="connsiteX124" fmla="*/ 11801763 w 12547487"/>
              <a:gd name="connsiteY124" fmla="*/ 117985 h 4609730"/>
              <a:gd name="connsiteX125" fmla="*/ 11948668 w 12547487"/>
              <a:gd name="connsiteY125" fmla="*/ 55392 h 4609730"/>
              <a:gd name="connsiteX126" fmla="*/ 12059612 w 12547487"/>
              <a:gd name="connsiteY126" fmla="*/ 553 h 4609730"/>
              <a:gd name="connsiteX127" fmla="*/ 12090585 w 12547487"/>
              <a:gd name="connsiteY127" fmla="*/ 689 h 4609730"/>
              <a:gd name="connsiteX128" fmla="*/ 12115558 w 12547487"/>
              <a:gd name="connsiteY128" fmla="*/ 0 h 4609730"/>
              <a:gd name="connsiteX129" fmla="*/ 12547487 w 12547487"/>
              <a:gd name="connsiteY129" fmla="*/ 1880654 h 4609730"/>
              <a:gd name="connsiteX130" fmla="*/ 664852 w 12547487"/>
              <a:gd name="connsiteY130" fmla="*/ 4609730 h 4609730"/>
              <a:gd name="connsiteX131" fmla="*/ 0 w 12547487"/>
              <a:gd name="connsiteY131" fmla="*/ 1714905 h 4609730"/>
              <a:gd name="connsiteX132" fmla="*/ 8160 w 12547487"/>
              <a:gd name="connsiteY132" fmla="*/ 1717140 h 4609730"/>
              <a:gd name="connsiteX133" fmla="*/ 62595 w 12547487"/>
              <a:gd name="connsiteY133" fmla="*/ 1734714 h 4609730"/>
              <a:gd name="connsiteX134" fmla="*/ 191892 w 12547487"/>
              <a:gd name="connsiteY134" fmla="*/ 1725794 h 4609730"/>
              <a:gd name="connsiteX135" fmla="*/ 238860 w 12547487"/>
              <a:gd name="connsiteY135" fmla="*/ 1702169 h 4609730"/>
              <a:gd name="connsiteX136" fmla="*/ 329365 w 12547487"/>
              <a:gd name="connsiteY136" fmla="*/ 1660633 h 4609730"/>
              <a:gd name="connsiteX137" fmla="*/ 396208 w 12547487"/>
              <a:gd name="connsiteY137" fmla="*/ 1588889 h 4609730"/>
              <a:gd name="connsiteX138" fmla="*/ 480537 w 12547487"/>
              <a:gd name="connsiteY138" fmla="*/ 1530535 h 4609730"/>
              <a:gd name="connsiteX139" fmla="*/ 493078 w 12547487"/>
              <a:gd name="connsiteY139" fmla="*/ 1531413 h 4609730"/>
              <a:gd name="connsiteX140" fmla="*/ 540222 w 12547487"/>
              <a:gd name="connsiteY140" fmla="*/ 1496202 h 4609730"/>
              <a:gd name="connsiteX141" fmla="*/ 674083 w 12547487"/>
              <a:gd name="connsiteY141" fmla="*/ 1398944 h 4609730"/>
              <a:gd name="connsiteX142" fmla="*/ 749648 w 12547487"/>
              <a:gd name="connsiteY142" fmla="*/ 1302435 h 4609730"/>
              <a:gd name="connsiteX143" fmla="*/ 795249 w 12547487"/>
              <a:gd name="connsiteY143" fmla="*/ 1251068 h 4609730"/>
              <a:gd name="connsiteX144" fmla="*/ 862097 w 12547487"/>
              <a:gd name="connsiteY144" fmla="*/ 1220007 h 4609730"/>
              <a:gd name="connsiteX145" fmla="*/ 877569 w 12547487"/>
              <a:gd name="connsiteY145" fmla="*/ 1223011 h 4609730"/>
              <a:gd name="connsiteX146" fmla="*/ 883467 w 12547487"/>
              <a:gd name="connsiteY146" fmla="*/ 1220174 h 4609730"/>
              <a:gd name="connsiteX147" fmla="*/ 884185 w 12547487"/>
              <a:gd name="connsiteY147" fmla="*/ 1220424 h 4609730"/>
              <a:gd name="connsiteX148" fmla="*/ 885322 w 12547487"/>
              <a:gd name="connsiteY148" fmla="*/ 1219281 h 4609730"/>
              <a:gd name="connsiteX149" fmla="*/ 898394 w 12547487"/>
              <a:gd name="connsiteY149" fmla="*/ 1212995 h 4609730"/>
              <a:gd name="connsiteX150" fmla="*/ 929382 w 12547487"/>
              <a:gd name="connsiteY150" fmla="*/ 1210940 h 4609730"/>
              <a:gd name="connsiteX151" fmla="*/ 947390 w 12547487"/>
              <a:gd name="connsiteY151" fmla="*/ 1206207 h 4609730"/>
              <a:gd name="connsiteX152" fmla="*/ 1002063 w 12547487"/>
              <a:gd name="connsiteY152" fmla="*/ 1161717 h 4609730"/>
              <a:gd name="connsiteX153" fmla="*/ 1054722 w 12547487"/>
              <a:gd name="connsiteY153" fmla="*/ 1133875 h 4609730"/>
              <a:gd name="connsiteX154" fmla="*/ 1123316 w 12547487"/>
              <a:gd name="connsiteY154" fmla="*/ 1104293 h 4609730"/>
              <a:gd name="connsiteX155" fmla="*/ 1201636 w 12547487"/>
              <a:gd name="connsiteY155" fmla="*/ 1106918 h 4609730"/>
              <a:gd name="connsiteX156" fmla="*/ 1197346 w 12547487"/>
              <a:gd name="connsiteY156" fmla="*/ 1104046 h 4609730"/>
              <a:gd name="connsiteX0" fmla="*/ 1197346 w 12547487"/>
              <a:gd name="connsiteY0" fmla="*/ 1104046 h 4609730"/>
              <a:gd name="connsiteX1" fmla="*/ 1364765 w 12547487"/>
              <a:gd name="connsiteY1" fmla="*/ 1046241 h 4609730"/>
              <a:gd name="connsiteX2" fmla="*/ 1473843 w 12547487"/>
              <a:gd name="connsiteY2" fmla="*/ 1066799 h 4609730"/>
              <a:gd name="connsiteX3" fmla="*/ 1855056 w 12547487"/>
              <a:gd name="connsiteY3" fmla="*/ 1015146 h 4609730"/>
              <a:gd name="connsiteX4" fmla="*/ 2461080 w 12547487"/>
              <a:gd name="connsiteY4" fmla="*/ 1069442 h 4609730"/>
              <a:gd name="connsiteX5" fmla="*/ 2480769 w 12547487"/>
              <a:gd name="connsiteY5" fmla="*/ 1082624 h 4609730"/>
              <a:gd name="connsiteX6" fmla="*/ 2513615 w 12547487"/>
              <a:gd name="connsiteY6" fmla="*/ 1079209 h 4609730"/>
              <a:gd name="connsiteX7" fmla="*/ 2883110 w 12547487"/>
              <a:gd name="connsiteY7" fmla="*/ 1082703 h 4609730"/>
              <a:gd name="connsiteX8" fmla="*/ 3067466 w 12547487"/>
              <a:gd name="connsiteY8" fmla="*/ 1017777 h 4609730"/>
              <a:gd name="connsiteX9" fmla="*/ 3142515 w 12547487"/>
              <a:gd name="connsiteY9" fmla="*/ 1004553 h 4609730"/>
              <a:gd name="connsiteX10" fmla="*/ 3153472 w 12547487"/>
              <a:gd name="connsiteY10" fmla="*/ 1011470 h 4609730"/>
              <a:gd name="connsiteX11" fmla="*/ 3256916 w 12547487"/>
              <a:gd name="connsiteY11" fmla="*/ 958732 h 4609730"/>
              <a:gd name="connsiteX12" fmla="*/ 3409231 w 12547487"/>
              <a:gd name="connsiteY12" fmla="*/ 951564 h 4609730"/>
              <a:gd name="connsiteX13" fmla="*/ 3524347 w 12547487"/>
              <a:gd name="connsiteY13" fmla="*/ 957376 h 4609730"/>
              <a:gd name="connsiteX14" fmla="*/ 3588810 w 12547487"/>
              <a:gd name="connsiteY14" fmla="*/ 955789 h 4609730"/>
              <a:gd name="connsiteX15" fmla="*/ 3635816 w 12547487"/>
              <a:gd name="connsiteY15" fmla="*/ 960010 h 4609730"/>
              <a:gd name="connsiteX16" fmla="*/ 3754941 w 12547487"/>
              <a:gd name="connsiteY16" fmla="*/ 941825 h 4609730"/>
              <a:gd name="connsiteX17" fmla="*/ 3952184 w 12547487"/>
              <a:gd name="connsiteY17" fmla="*/ 899594 h 4609730"/>
              <a:gd name="connsiteX18" fmla="*/ 4101714 w 12547487"/>
              <a:gd name="connsiteY18" fmla="*/ 917531 h 4609730"/>
              <a:gd name="connsiteX19" fmla="*/ 4177560 w 12547487"/>
              <a:gd name="connsiteY19" fmla="*/ 878696 h 4609730"/>
              <a:gd name="connsiteX20" fmla="*/ 4269581 w 12547487"/>
              <a:gd name="connsiteY20" fmla="*/ 877016 h 4609730"/>
              <a:gd name="connsiteX21" fmla="*/ 4619969 w 12547487"/>
              <a:gd name="connsiteY21" fmla="*/ 798815 h 4609730"/>
              <a:gd name="connsiteX22" fmla="*/ 4808566 w 12547487"/>
              <a:gd name="connsiteY22" fmla="*/ 781686 h 4609730"/>
              <a:gd name="connsiteX23" fmla="*/ 4875311 w 12547487"/>
              <a:gd name="connsiteY23" fmla="*/ 729496 h 4609730"/>
              <a:gd name="connsiteX24" fmla="*/ 4875123 w 12547487"/>
              <a:gd name="connsiteY24" fmla="*/ 726137 h 4609730"/>
              <a:gd name="connsiteX25" fmla="*/ 4879961 w 12547487"/>
              <a:gd name="connsiteY25" fmla="*/ 724303 h 4609730"/>
              <a:gd name="connsiteX26" fmla="*/ 4884283 w 12547487"/>
              <a:gd name="connsiteY26" fmla="*/ 726177 h 4609730"/>
              <a:gd name="connsiteX27" fmla="*/ 4890066 w 12547487"/>
              <a:gd name="connsiteY27" fmla="*/ 724037 h 4609730"/>
              <a:gd name="connsiteX28" fmla="*/ 4905872 w 12547487"/>
              <a:gd name="connsiteY28" fmla="*/ 719096 h 4609730"/>
              <a:gd name="connsiteX29" fmla="*/ 4911186 w 12547487"/>
              <a:gd name="connsiteY29" fmla="*/ 711907 h 4609730"/>
              <a:gd name="connsiteX30" fmla="*/ 4991897 w 12547487"/>
              <a:gd name="connsiteY30" fmla="*/ 697771 h 4609730"/>
              <a:gd name="connsiteX31" fmla="*/ 5024303 w 12547487"/>
              <a:gd name="connsiteY31" fmla="*/ 701951 h 4609730"/>
              <a:gd name="connsiteX32" fmla="*/ 5084207 w 12547487"/>
              <a:gd name="connsiteY32" fmla="*/ 682157 h 4609730"/>
              <a:gd name="connsiteX33" fmla="*/ 5184351 w 12547487"/>
              <a:gd name="connsiteY33" fmla="*/ 683463 h 4609730"/>
              <a:gd name="connsiteX34" fmla="*/ 5321507 w 12547487"/>
              <a:gd name="connsiteY34" fmla="*/ 719959 h 4609730"/>
              <a:gd name="connsiteX35" fmla="*/ 5391160 w 12547487"/>
              <a:gd name="connsiteY35" fmla="*/ 750959 h 4609730"/>
              <a:gd name="connsiteX36" fmla="*/ 5487125 w 12547487"/>
              <a:gd name="connsiteY36" fmla="*/ 772309 h 4609730"/>
              <a:gd name="connsiteX37" fmla="*/ 5643542 w 12547487"/>
              <a:gd name="connsiteY37" fmla="*/ 765979 h 4609730"/>
              <a:gd name="connsiteX38" fmla="*/ 5706451 w 12547487"/>
              <a:gd name="connsiteY38" fmla="*/ 766820 h 4609730"/>
              <a:gd name="connsiteX39" fmla="*/ 5762858 w 12547487"/>
              <a:gd name="connsiteY39" fmla="*/ 755247 h 4609730"/>
              <a:gd name="connsiteX40" fmla="*/ 5767471 w 12547487"/>
              <a:gd name="connsiteY40" fmla="*/ 796958 h 4609730"/>
              <a:gd name="connsiteX41" fmla="*/ 5824432 w 12547487"/>
              <a:gd name="connsiteY41" fmla="*/ 807810 h 4609730"/>
              <a:gd name="connsiteX42" fmla="*/ 5891463 w 12547487"/>
              <a:gd name="connsiteY42" fmla="*/ 836999 h 4609730"/>
              <a:gd name="connsiteX43" fmla="*/ 6056609 w 12547487"/>
              <a:gd name="connsiteY43" fmla="*/ 867466 h 4609730"/>
              <a:gd name="connsiteX44" fmla="*/ 6083954 w 12547487"/>
              <a:gd name="connsiteY44" fmla="*/ 886737 h 4609730"/>
              <a:gd name="connsiteX45" fmla="*/ 6123446 w 12547487"/>
              <a:gd name="connsiteY45" fmla="*/ 906272 h 4609730"/>
              <a:gd name="connsiteX46" fmla="*/ 6279213 w 12547487"/>
              <a:gd name="connsiteY46" fmla="*/ 941922 h 4609730"/>
              <a:gd name="connsiteX47" fmla="*/ 6417146 w 12547487"/>
              <a:gd name="connsiteY47" fmla="*/ 928318 h 4609730"/>
              <a:gd name="connsiteX48" fmla="*/ 6634850 w 12547487"/>
              <a:gd name="connsiteY48" fmla="*/ 900508 h 4609730"/>
              <a:gd name="connsiteX49" fmla="*/ 6671363 w 12547487"/>
              <a:gd name="connsiteY49" fmla="*/ 894080 h 4609730"/>
              <a:gd name="connsiteX50" fmla="*/ 6703400 w 12547487"/>
              <a:gd name="connsiteY50" fmla="*/ 902889 h 4609730"/>
              <a:gd name="connsiteX51" fmla="*/ 6711400 w 12547487"/>
              <a:gd name="connsiteY51" fmla="*/ 917430 h 4609730"/>
              <a:gd name="connsiteX52" fmla="*/ 6731586 w 12547487"/>
              <a:gd name="connsiteY52" fmla="*/ 916196 h 4609730"/>
              <a:gd name="connsiteX53" fmla="*/ 6737090 w 12547487"/>
              <a:gd name="connsiteY53" fmla="*/ 918862 h 4609730"/>
              <a:gd name="connsiteX54" fmla="*/ 6832245 w 12547487"/>
              <a:gd name="connsiteY54" fmla="*/ 882994 h 4609730"/>
              <a:gd name="connsiteX55" fmla="*/ 6913429 w 12547487"/>
              <a:gd name="connsiteY55" fmla="*/ 884954 h 4609730"/>
              <a:gd name="connsiteX56" fmla="*/ 7216421 w 12547487"/>
              <a:gd name="connsiteY56" fmla="*/ 796969 h 4609730"/>
              <a:gd name="connsiteX57" fmla="*/ 7376080 w 12547487"/>
              <a:gd name="connsiteY57" fmla="*/ 746472 h 4609730"/>
              <a:gd name="connsiteX58" fmla="*/ 7625639 w 12547487"/>
              <a:gd name="connsiteY58" fmla="*/ 716373 h 4609730"/>
              <a:gd name="connsiteX59" fmla="*/ 7756911 w 12547487"/>
              <a:gd name="connsiteY59" fmla="*/ 650604 h 4609730"/>
              <a:gd name="connsiteX60" fmla="*/ 7868519 w 12547487"/>
              <a:gd name="connsiteY60" fmla="*/ 616503 h 4609730"/>
              <a:gd name="connsiteX61" fmla="*/ 7872351 w 12547487"/>
              <a:gd name="connsiteY61" fmla="*/ 607157 h 4609730"/>
              <a:gd name="connsiteX62" fmla="*/ 7889820 w 12547487"/>
              <a:gd name="connsiteY62" fmla="*/ 599187 h 4609730"/>
              <a:gd name="connsiteX63" fmla="*/ 7989035 w 12547487"/>
              <a:gd name="connsiteY63" fmla="*/ 585180 h 4609730"/>
              <a:gd name="connsiteX64" fmla="*/ 8078927 w 12547487"/>
              <a:gd name="connsiteY64" fmla="*/ 574018 h 4609730"/>
              <a:gd name="connsiteX65" fmla="*/ 8171367 w 12547487"/>
              <a:gd name="connsiteY65" fmla="*/ 587956 h 4609730"/>
              <a:gd name="connsiteX66" fmla="*/ 8182680 w 12547487"/>
              <a:gd name="connsiteY66" fmla="*/ 584528 h 4609730"/>
              <a:gd name="connsiteX67" fmla="*/ 8183080 w 12547487"/>
              <a:gd name="connsiteY67" fmla="*/ 585096 h 4609730"/>
              <a:gd name="connsiteX68" fmla="*/ 8195361 w 12547487"/>
              <a:gd name="connsiteY68" fmla="*/ 582747 h 4609730"/>
              <a:gd name="connsiteX69" fmla="*/ 8203309 w 12547487"/>
              <a:gd name="connsiteY69" fmla="*/ 578279 h 4609730"/>
              <a:gd name="connsiteX70" fmla="*/ 8291217 w 12547487"/>
              <a:gd name="connsiteY70" fmla="*/ 567936 h 4609730"/>
              <a:gd name="connsiteX71" fmla="*/ 8397600 w 12547487"/>
              <a:gd name="connsiteY71" fmla="*/ 573764 h 4609730"/>
              <a:gd name="connsiteX72" fmla="*/ 8585817 w 12547487"/>
              <a:gd name="connsiteY72" fmla="*/ 528544 h 4609730"/>
              <a:gd name="connsiteX73" fmla="*/ 8597214 w 12547487"/>
              <a:gd name="connsiteY73" fmla="*/ 527540 h 4609730"/>
              <a:gd name="connsiteX74" fmla="*/ 8620277 w 12547487"/>
              <a:gd name="connsiteY74" fmla="*/ 529838 h 4609730"/>
              <a:gd name="connsiteX75" fmla="*/ 8750279 w 12547487"/>
              <a:gd name="connsiteY75" fmla="*/ 514355 h 4609730"/>
              <a:gd name="connsiteX76" fmla="*/ 8770952 w 12547487"/>
              <a:gd name="connsiteY76" fmla="*/ 531568 h 4609730"/>
              <a:gd name="connsiteX77" fmla="*/ 8776056 w 12547487"/>
              <a:gd name="connsiteY77" fmla="*/ 533522 h 4609730"/>
              <a:gd name="connsiteX78" fmla="*/ 8777497 w 12547487"/>
              <a:gd name="connsiteY78" fmla="*/ 532217 h 4609730"/>
              <a:gd name="connsiteX79" fmla="*/ 8801322 w 12547487"/>
              <a:gd name="connsiteY79" fmla="*/ 525101 h 4609730"/>
              <a:gd name="connsiteX80" fmla="*/ 8851058 w 12547487"/>
              <a:gd name="connsiteY80" fmla="*/ 487661 h 4609730"/>
              <a:gd name="connsiteX81" fmla="*/ 8911397 w 12547487"/>
              <a:gd name="connsiteY81" fmla="*/ 440878 h 4609730"/>
              <a:gd name="connsiteX82" fmla="*/ 8960165 w 12547487"/>
              <a:gd name="connsiteY82" fmla="*/ 426167 h 4609730"/>
              <a:gd name="connsiteX83" fmla="*/ 9074520 w 12547487"/>
              <a:gd name="connsiteY83" fmla="*/ 372999 h 4609730"/>
              <a:gd name="connsiteX84" fmla="*/ 9149702 w 12547487"/>
              <a:gd name="connsiteY84" fmla="*/ 344823 h 4609730"/>
              <a:gd name="connsiteX85" fmla="*/ 9151735 w 12547487"/>
              <a:gd name="connsiteY85" fmla="*/ 343693 h 4609730"/>
              <a:gd name="connsiteX86" fmla="*/ 9168799 w 12547487"/>
              <a:gd name="connsiteY86" fmla="*/ 345774 h 4609730"/>
              <a:gd name="connsiteX87" fmla="*/ 9169610 w 12547487"/>
              <a:gd name="connsiteY87" fmla="*/ 354357 h 4609730"/>
              <a:gd name="connsiteX88" fmla="*/ 9184805 w 12547487"/>
              <a:gd name="connsiteY88" fmla="*/ 358617 h 4609730"/>
              <a:gd name="connsiteX89" fmla="*/ 9212783 w 12547487"/>
              <a:gd name="connsiteY89" fmla="*/ 351552 h 4609730"/>
              <a:gd name="connsiteX90" fmla="*/ 9223893 w 12547487"/>
              <a:gd name="connsiteY90" fmla="*/ 353846 h 4609730"/>
              <a:gd name="connsiteX91" fmla="*/ 9227770 w 12547487"/>
              <a:gd name="connsiteY91" fmla="*/ 352887 h 4609730"/>
              <a:gd name="connsiteX92" fmla="*/ 9237095 w 12547487"/>
              <a:gd name="connsiteY92" fmla="*/ 351656 h 4609730"/>
              <a:gd name="connsiteX93" fmla="*/ 9235111 w 12547487"/>
              <a:gd name="connsiteY93" fmla="*/ 346483 h 4609730"/>
              <a:gd name="connsiteX94" fmla="*/ 9280504 w 12547487"/>
              <a:gd name="connsiteY94" fmla="*/ 320358 h 4609730"/>
              <a:gd name="connsiteX95" fmla="*/ 9328601 w 12547487"/>
              <a:gd name="connsiteY95" fmla="*/ 306436 h 4609730"/>
              <a:gd name="connsiteX96" fmla="*/ 9372019 w 12547487"/>
              <a:gd name="connsiteY96" fmla="*/ 272078 h 4609730"/>
              <a:gd name="connsiteX97" fmla="*/ 9452545 w 12547487"/>
              <a:gd name="connsiteY97" fmla="*/ 241860 h 4609730"/>
              <a:gd name="connsiteX98" fmla="*/ 9518291 w 12547487"/>
              <a:gd name="connsiteY98" fmla="*/ 210633 h 4609730"/>
              <a:gd name="connsiteX99" fmla="*/ 9601653 w 12547487"/>
              <a:gd name="connsiteY99" fmla="*/ 194064 h 4609730"/>
              <a:gd name="connsiteX100" fmla="*/ 9756909 w 12547487"/>
              <a:gd name="connsiteY100" fmla="*/ 193391 h 4609730"/>
              <a:gd name="connsiteX101" fmla="*/ 9880369 w 12547487"/>
              <a:gd name="connsiteY101" fmla="*/ 231894 h 4609730"/>
              <a:gd name="connsiteX102" fmla="*/ 9974881 w 12547487"/>
              <a:gd name="connsiteY102" fmla="*/ 256550 h 4609730"/>
              <a:gd name="connsiteX103" fmla="*/ 10025323 w 12547487"/>
              <a:gd name="connsiteY103" fmla="*/ 256596 h 4609730"/>
              <a:gd name="connsiteX104" fmla="*/ 10125155 w 12547487"/>
              <a:gd name="connsiteY104" fmla="*/ 257669 h 4609730"/>
              <a:gd name="connsiteX105" fmla="*/ 10175673 w 12547487"/>
              <a:gd name="connsiteY105" fmla="*/ 229584 h 4609730"/>
              <a:gd name="connsiteX106" fmla="*/ 10234385 w 12547487"/>
              <a:gd name="connsiteY106" fmla="*/ 221010 h 4609730"/>
              <a:gd name="connsiteX107" fmla="*/ 10249898 w 12547487"/>
              <a:gd name="connsiteY107" fmla="*/ 238521 h 4609730"/>
              <a:gd name="connsiteX108" fmla="*/ 10312094 w 12547487"/>
              <a:gd name="connsiteY108" fmla="*/ 223019 h 4609730"/>
              <a:gd name="connsiteX109" fmla="*/ 10406238 w 12547487"/>
              <a:gd name="connsiteY109" fmla="*/ 197367 h 4609730"/>
              <a:gd name="connsiteX110" fmla="*/ 10461019 w 12547487"/>
              <a:gd name="connsiteY110" fmla="*/ 187607 h 4609730"/>
              <a:gd name="connsiteX111" fmla="*/ 10610128 w 12547487"/>
              <a:gd name="connsiteY111" fmla="*/ 155478 h 4609730"/>
              <a:gd name="connsiteX112" fmla="*/ 10759076 w 12547487"/>
              <a:gd name="connsiteY112" fmla="*/ 119129 h 4609730"/>
              <a:gd name="connsiteX113" fmla="*/ 10845042 w 12547487"/>
              <a:gd name="connsiteY113" fmla="*/ 74065 h 4609730"/>
              <a:gd name="connsiteX114" fmla="*/ 10967723 w 12547487"/>
              <a:gd name="connsiteY114" fmla="*/ 46727 h 4609730"/>
              <a:gd name="connsiteX115" fmla="*/ 10987923 w 12547487"/>
              <a:gd name="connsiteY115" fmla="*/ 38704 h 4609730"/>
              <a:gd name="connsiteX116" fmla="*/ 11017061 w 12547487"/>
              <a:gd name="connsiteY116" fmla="*/ 38489 h 4609730"/>
              <a:gd name="connsiteX117" fmla="*/ 11133965 w 12547487"/>
              <a:gd name="connsiteY117" fmla="*/ 38707 h 4609730"/>
              <a:gd name="connsiteX118" fmla="*/ 11227034 w 12547487"/>
              <a:gd name="connsiteY118" fmla="*/ 48621 h 4609730"/>
              <a:gd name="connsiteX119" fmla="*/ 11381469 w 12547487"/>
              <a:gd name="connsiteY119" fmla="*/ 47048 h 4609730"/>
              <a:gd name="connsiteX120" fmla="*/ 11525790 w 12547487"/>
              <a:gd name="connsiteY120" fmla="*/ 92054 h 4609730"/>
              <a:gd name="connsiteX121" fmla="*/ 11637767 w 12547487"/>
              <a:gd name="connsiteY121" fmla="*/ 122688 h 4609730"/>
              <a:gd name="connsiteX122" fmla="*/ 11708024 w 12547487"/>
              <a:gd name="connsiteY122" fmla="*/ 116533 h 4609730"/>
              <a:gd name="connsiteX123" fmla="*/ 11801763 w 12547487"/>
              <a:gd name="connsiteY123" fmla="*/ 117985 h 4609730"/>
              <a:gd name="connsiteX124" fmla="*/ 11948668 w 12547487"/>
              <a:gd name="connsiteY124" fmla="*/ 55392 h 4609730"/>
              <a:gd name="connsiteX125" fmla="*/ 12059612 w 12547487"/>
              <a:gd name="connsiteY125" fmla="*/ 553 h 4609730"/>
              <a:gd name="connsiteX126" fmla="*/ 12090585 w 12547487"/>
              <a:gd name="connsiteY126" fmla="*/ 689 h 4609730"/>
              <a:gd name="connsiteX127" fmla="*/ 12115558 w 12547487"/>
              <a:gd name="connsiteY127" fmla="*/ 0 h 4609730"/>
              <a:gd name="connsiteX128" fmla="*/ 12547487 w 12547487"/>
              <a:gd name="connsiteY128" fmla="*/ 1880654 h 4609730"/>
              <a:gd name="connsiteX129" fmla="*/ 664852 w 12547487"/>
              <a:gd name="connsiteY129" fmla="*/ 4609730 h 4609730"/>
              <a:gd name="connsiteX130" fmla="*/ 0 w 12547487"/>
              <a:gd name="connsiteY130" fmla="*/ 1714905 h 4609730"/>
              <a:gd name="connsiteX131" fmla="*/ 8160 w 12547487"/>
              <a:gd name="connsiteY131" fmla="*/ 1717140 h 4609730"/>
              <a:gd name="connsiteX132" fmla="*/ 62595 w 12547487"/>
              <a:gd name="connsiteY132" fmla="*/ 1734714 h 4609730"/>
              <a:gd name="connsiteX133" fmla="*/ 191892 w 12547487"/>
              <a:gd name="connsiteY133" fmla="*/ 1725794 h 4609730"/>
              <a:gd name="connsiteX134" fmla="*/ 238860 w 12547487"/>
              <a:gd name="connsiteY134" fmla="*/ 1702169 h 4609730"/>
              <a:gd name="connsiteX135" fmla="*/ 329365 w 12547487"/>
              <a:gd name="connsiteY135" fmla="*/ 1660633 h 4609730"/>
              <a:gd name="connsiteX136" fmla="*/ 396208 w 12547487"/>
              <a:gd name="connsiteY136" fmla="*/ 1588889 h 4609730"/>
              <a:gd name="connsiteX137" fmla="*/ 480537 w 12547487"/>
              <a:gd name="connsiteY137" fmla="*/ 1530535 h 4609730"/>
              <a:gd name="connsiteX138" fmla="*/ 493078 w 12547487"/>
              <a:gd name="connsiteY138" fmla="*/ 1531413 h 4609730"/>
              <a:gd name="connsiteX139" fmla="*/ 540222 w 12547487"/>
              <a:gd name="connsiteY139" fmla="*/ 1496202 h 4609730"/>
              <a:gd name="connsiteX140" fmla="*/ 674083 w 12547487"/>
              <a:gd name="connsiteY140" fmla="*/ 1398944 h 4609730"/>
              <a:gd name="connsiteX141" fmla="*/ 749648 w 12547487"/>
              <a:gd name="connsiteY141" fmla="*/ 1302435 h 4609730"/>
              <a:gd name="connsiteX142" fmla="*/ 795249 w 12547487"/>
              <a:gd name="connsiteY142" fmla="*/ 1251068 h 4609730"/>
              <a:gd name="connsiteX143" fmla="*/ 862097 w 12547487"/>
              <a:gd name="connsiteY143" fmla="*/ 1220007 h 4609730"/>
              <a:gd name="connsiteX144" fmla="*/ 877569 w 12547487"/>
              <a:gd name="connsiteY144" fmla="*/ 1223011 h 4609730"/>
              <a:gd name="connsiteX145" fmla="*/ 883467 w 12547487"/>
              <a:gd name="connsiteY145" fmla="*/ 1220174 h 4609730"/>
              <a:gd name="connsiteX146" fmla="*/ 884185 w 12547487"/>
              <a:gd name="connsiteY146" fmla="*/ 1220424 h 4609730"/>
              <a:gd name="connsiteX147" fmla="*/ 885322 w 12547487"/>
              <a:gd name="connsiteY147" fmla="*/ 1219281 h 4609730"/>
              <a:gd name="connsiteX148" fmla="*/ 898394 w 12547487"/>
              <a:gd name="connsiteY148" fmla="*/ 1212995 h 4609730"/>
              <a:gd name="connsiteX149" fmla="*/ 929382 w 12547487"/>
              <a:gd name="connsiteY149" fmla="*/ 1210940 h 4609730"/>
              <a:gd name="connsiteX150" fmla="*/ 947390 w 12547487"/>
              <a:gd name="connsiteY150" fmla="*/ 1206207 h 4609730"/>
              <a:gd name="connsiteX151" fmla="*/ 1002063 w 12547487"/>
              <a:gd name="connsiteY151" fmla="*/ 1161717 h 4609730"/>
              <a:gd name="connsiteX152" fmla="*/ 1054722 w 12547487"/>
              <a:gd name="connsiteY152" fmla="*/ 1133875 h 4609730"/>
              <a:gd name="connsiteX153" fmla="*/ 1123316 w 12547487"/>
              <a:gd name="connsiteY153" fmla="*/ 1104293 h 4609730"/>
              <a:gd name="connsiteX154" fmla="*/ 1201636 w 12547487"/>
              <a:gd name="connsiteY154" fmla="*/ 1106918 h 4609730"/>
              <a:gd name="connsiteX155" fmla="*/ 1197346 w 12547487"/>
              <a:gd name="connsiteY155" fmla="*/ 1104046 h 4609730"/>
              <a:gd name="connsiteX0" fmla="*/ 1197346 w 12547487"/>
              <a:gd name="connsiteY0" fmla="*/ 1104046 h 4609730"/>
              <a:gd name="connsiteX1" fmla="*/ 1364765 w 12547487"/>
              <a:gd name="connsiteY1" fmla="*/ 1046241 h 4609730"/>
              <a:gd name="connsiteX2" fmla="*/ 1473843 w 12547487"/>
              <a:gd name="connsiteY2" fmla="*/ 1066799 h 4609730"/>
              <a:gd name="connsiteX3" fmla="*/ 2461080 w 12547487"/>
              <a:gd name="connsiteY3" fmla="*/ 1069442 h 4609730"/>
              <a:gd name="connsiteX4" fmla="*/ 2480769 w 12547487"/>
              <a:gd name="connsiteY4" fmla="*/ 1082624 h 4609730"/>
              <a:gd name="connsiteX5" fmla="*/ 2513615 w 12547487"/>
              <a:gd name="connsiteY5" fmla="*/ 1079209 h 4609730"/>
              <a:gd name="connsiteX6" fmla="*/ 2883110 w 12547487"/>
              <a:gd name="connsiteY6" fmla="*/ 1082703 h 4609730"/>
              <a:gd name="connsiteX7" fmla="*/ 3067466 w 12547487"/>
              <a:gd name="connsiteY7" fmla="*/ 1017777 h 4609730"/>
              <a:gd name="connsiteX8" fmla="*/ 3142515 w 12547487"/>
              <a:gd name="connsiteY8" fmla="*/ 1004553 h 4609730"/>
              <a:gd name="connsiteX9" fmla="*/ 3153472 w 12547487"/>
              <a:gd name="connsiteY9" fmla="*/ 1011470 h 4609730"/>
              <a:gd name="connsiteX10" fmla="*/ 3256916 w 12547487"/>
              <a:gd name="connsiteY10" fmla="*/ 958732 h 4609730"/>
              <a:gd name="connsiteX11" fmla="*/ 3409231 w 12547487"/>
              <a:gd name="connsiteY11" fmla="*/ 951564 h 4609730"/>
              <a:gd name="connsiteX12" fmla="*/ 3524347 w 12547487"/>
              <a:gd name="connsiteY12" fmla="*/ 957376 h 4609730"/>
              <a:gd name="connsiteX13" fmla="*/ 3588810 w 12547487"/>
              <a:gd name="connsiteY13" fmla="*/ 955789 h 4609730"/>
              <a:gd name="connsiteX14" fmla="*/ 3635816 w 12547487"/>
              <a:gd name="connsiteY14" fmla="*/ 960010 h 4609730"/>
              <a:gd name="connsiteX15" fmla="*/ 3754941 w 12547487"/>
              <a:gd name="connsiteY15" fmla="*/ 941825 h 4609730"/>
              <a:gd name="connsiteX16" fmla="*/ 3952184 w 12547487"/>
              <a:gd name="connsiteY16" fmla="*/ 899594 h 4609730"/>
              <a:gd name="connsiteX17" fmla="*/ 4101714 w 12547487"/>
              <a:gd name="connsiteY17" fmla="*/ 917531 h 4609730"/>
              <a:gd name="connsiteX18" fmla="*/ 4177560 w 12547487"/>
              <a:gd name="connsiteY18" fmla="*/ 878696 h 4609730"/>
              <a:gd name="connsiteX19" fmla="*/ 4269581 w 12547487"/>
              <a:gd name="connsiteY19" fmla="*/ 877016 h 4609730"/>
              <a:gd name="connsiteX20" fmla="*/ 4619969 w 12547487"/>
              <a:gd name="connsiteY20" fmla="*/ 798815 h 4609730"/>
              <a:gd name="connsiteX21" fmla="*/ 4808566 w 12547487"/>
              <a:gd name="connsiteY21" fmla="*/ 781686 h 4609730"/>
              <a:gd name="connsiteX22" fmla="*/ 4875311 w 12547487"/>
              <a:gd name="connsiteY22" fmla="*/ 729496 h 4609730"/>
              <a:gd name="connsiteX23" fmla="*/ 4875123 w 12547487"/>
              <a:gd name="connsiteY23" fmla="*/ 726137 h 4609730"/>
              <a:gd name="connsiteX24" fmla="*/ 4879961 w 12547487"/>
              <a:gd name="connsiteY24" fmla="*/ 724303 h 4609730"/>
              <a:gd name="connsiteX25" fmla="*/ 4884283 w 12547487"/>
              <a:gd name="connsiteY25" fmla="*/ 726177 h 4609730"/>
              <a:gd name="connsiteX26" fmla="*/ 4890066 w 12547487"/>
              <a:gd name="connsiteY26" fmla="*/ 724037 h 4609730"/>
              <a:gd name="connsiteX27" fmla="*/ 4905872 w 12547487"/>
              <a:gd name="connsiteY27" fmla="*/ 719096 h 4609730"/>
              <a:gd name="connsiteX28" fmla="*/ 4911186 w 12547487"/>
              <a:gd name="connsiteY28" fmla="*/ 711907 h 4609730"/>
              <a:gd name="connsiteX29" fmla="*/ 4991897 w 12547487"/>
              <a:gd name="connsiteY29" fmla="*/ 697771 h 4609730"/>
              <a:gd name="connsiteX30" fmla="*/ 5024303 w 12547487"/>
              <a:gd name="connsiteY30" fmla="*/ 701951 h 4609730"/>
              <a:gd name="connsiteX31" fmla="*/ 5084207 w 12547487"/>
              <a:gd name="connsiteY31" fmla="*/ 682157 h 4609730"/>
              <a:gd name="connsiteX32" fmla="*/ 5184351 w 12547487"/>
              <a:gd name="connsiteY32" fmla="*/ 683463 h 4609730"/>
              <a:gd name="connsiteX33" fmla="*/ 5321507 w 12547487"/>
              <a:gd name="connsiteY33" fmla="*/ 719959 h 4609730"/>
              <a:gd name="connsiteX34" fmla="*/ 5391160 w 12547487"/>
              <a:gd name="connsiteY34" fmla="*/ 750959 h 4609730"/>
              <a:gd name="connsiteX35" fmla="*/ 5487125 w 12547487"/>
              <a:gd name="connsiteY35" fmla="*/ 772309 h 4609730"/>
              <a:gd name="connsiteX36" fmla="*/ 5643542 w 12547487"/>
              <a:gd name="connsiteY36" fmla="*/ 765979 h 4609730"/>
              <a:gd name="connsiteX37" fmla="*/ 5706451 w 12547487"/>
              <a:gd name="connsiteY37" fmla="*/ 766820 h 4609730"/>
              <a:gd name="connsiteX38" fmla="*/ 5762858 w 12547487"/>
              <a:gd name="connsiteY38" fmla="*/ 755247 h 4609730"/>
              <a:gd name="connsiteX39" fmla="*/ 5767471 w 12547487"/>
              <a:gd name="connsiteY39" fmla="*/ 796958 h 4609730"/>
              <a:gd name="connsiteX40" fmla="*/ 5824432 w 12547487"/>
              <a:gd name="connsiteY40" fmla="*/ 807810 h 4609730"/>
              <a:gd name="connsiteX41" fmla="*/ 5891463 w 12547487"/>
              <a:gd name="connsiteY41" fmla="*/ 836999 h 4609730"/>
              <a:gd name="connsiteX42" fmla="*/ 6056609 w 12547487"/>
              <a:gd name="connsiteY42" fmla="*/ 867466 h 4609730"/>
              <a:gd name="connsiteX43" fmla="*/ 6083954 w 12547487"/>
              <a:gd name="connsiteY43" fmla="*/ 886737 h 4609730"/>
              <a:gd name="connsiteX44" fmla="*/ 6123446 w 12547487"/>
              <a:gd name="connsiteY44" fmla="*/ 906272 h 4609730"/>
              <a:gd name="connsiteX45" fmla="*/ 6279213 w 12547487"/>
              <a:gd name="connsiteY45" fmla="*/ 941922 h 4609730"/>
              <a:gd name="connsiteX46" fmla="*/ 6417146 w 12547487"/>
              <a:gd name="connsiteY46" fmla="*/ 928318 h 4609730"/>
              <a:gd name="connsiteX47" fmla="*/ 6634850 w 12547487"/>
              <a:gd name="connsiteY47" fmla="*/ 900508 h 4609730"/>
              <a:gd name="connsiteX48" fmla="*/ 6671363 w 12547487"/>
              <a:gd name="connsiteY48" fmla="*/ 894080 h 4609730"/>
              <a:gd name="connsiteX49" fmla="*/ 6703400 w 12547487"/>
              <a:gd name="connsiteY49" fmla="*/ 902889 h 4609730"/>
              <a:gd name="connsiteX50" fmla="*/ 6711400 w 12547487"/>
              <a:gd name="connsiteY50" fmla="*/ 917430 h 4609730"/>
              <a:gd name="connsiteX51" fmla="*/ 6731586 w 12547487"/>
              <a:gd name="connsiteY51" fmla="*/ 916196 h 4609730"/>
              <a:gd name="connsiteX52" fmla="*/ 6737090 w 12547487"/>
              <a:gd name="connsiteY52" fmla="*/ 918862 h 4609730"/>
              <a:gd name="connsiteX53" fmla="*/ 6832245 w 12547487"/>
              <a:gd name="connsiteY53" fmla="*/ 882994 h 4609730"/>
              <a:gd name="connsiteX54" fmla="*/ 6913429 w 12547487"/>
              <a:gd name="connsiteY54" fmla="*/ 884954 h 4609730"/>
              <a:gd name="connsiteX55" fmla="*/ 7216421 w 12547487"/>
              <a:gd name="connsiteY55" fmla="*/ 796969 h 4609730"/>
              <a:gd name="connsiteX56" fmla="*/ 7376080 w 12547487"/>
              <a:gd name="connsiteY56" fmla="*/ 746472 h 4609730"/>
              <a:gd name="connsiteX57" fmla="*/ 7625639 w 12547487"/>
              <a:gd name="connsiteY57" fmla="*/ 716373 h 4609730"/>
              <a:gd name="connsiteX58" fmla="*/ 7756911 w 12547487"/>
              <a:gd name="connsiteY58" fmla="*/ 650604 h 4609730"/>
              <a:gd name="connsiteX59" fmla="*/ 7868519 w 12547487"/>
              <a:gd name="connsiteY59" fmla="*/ 616503 h 4609730"/>
              <a:gd name="connsiteX60" fmla="*/ 7872351 w 12547487"/>
              <a:gd name="connsiteY60" fmla="*/ 607157 h 4609730"/>
              <a:gd name="connsiteX61" fmla="*/ 7889820 w 12547487"/>
              <a:gd name="connsiteY61" fmla="*/ 599187 h 4609730"/>
              <a:gd name="connsiteX62" fmla="*/ 7989035 w 12547487"/>
              <a:gd name="connsiteY62" fmla="*/ 585180 h 4609730"/>
              <a:gd name="connsiteX63" fmla="*/ 8078927 w 12547487"/>
              <a:gd name="connsiteY63" fmla="*/ 574018 h 4609730"/>
              <a:gd name="connsiteX64" fmla="*/ 8171367 w 12547487"/>
              <a:gd name="connsiteY64" fmla="*/ 587956 h 4609730"/>
              <a:gd name="connsiteX65" fmla="*/ 8182680 w 12547487"/>
              <a:gd name="connsiteY65" fmla="*/ 584528 h 4609730"/>
              <a:gd name="connsiteX66" fmla="*/ 8183080 w 12547487"/>
              <a:gd name="connsiteY66" fmla="*/ 585096 h 4609730"/>
              <a:gd name="connsiteX67" fmla="*/ 8195361 w 12547487"/>
              <a:gd name="connsiteY67" fmla="*/ 582747 h 4609730"/>
              <a:gd name="connsiteX68" fmla="*/ 8203309 w 12547487"/>
              <a:gd name="connsiteY68" fmla="*/ 578279 h 4609730"/>
              <a:gd name="connsiteX69" fmla="*/ 8291217 w 12547487"/>
              <a:gd name="connsiteY69" fmla="*/ 567936 h 4609730"/>
              <a:gd name="connsiteX70" fmla="*/ 8397600 w 12547487"/>
              <a:gd name="connsiteY70" fmla="*/ 573764 h 4609730"/>
              <a:gd name="connsiteX71" fmla="*/ 8585817 w 12547487"/>
              <a:gd name="connsiteY71" fmla="*/ 528544 h 4609730"/>
              <a:gd name="connsiteX72" fmla="*/ 8597214 w 12547487"/>
              <a:gd name="connsiteY72" fmla="*/ 527540 h 4609730"/>
              <a:gd name="connsiteX73" fmla="*/ 8620277 w 12547487"/>
              <a:gd name="connsiteY73" fmla="*/ 529838 h 4609730"/>
              <a:gd name="connsiteX74" fmla="*/ 8750279 w 12547487"/>
              <a:gd name="connsiteY74" fmla="*/ 514355 h 4609730"/>
              <a:gd name="connsiteX75" fmla="*/ 8770952 w 12547487"/>
              <a:gd name="connsiteY75" fmla="*/ 531568 h 4609730"/>
              <a:gd name="connsiteX76" fmla="*/ 8776056 w 12547487"/>
              <a:gd name="connsiteY76" fmla="*/ 533522 h 4609730"/>
              <a:gd name="connsiteX77" fmla="*/ 8777497 w 12547487"/>
              <a:gd name="connsiteY77" fmla="*/ 532217 h 4609730"/>
              <a:gd name="connsiteX78" fmla="*/ 8801322 w 12547487"/>
              <a:gd name="connsiteY78" fmla="*/ 525101 h 4609730"/>
              <a:gd name="connsiteX79" fmla="*/ 8851058 w 12547487"/>
              <a:gd name="connsiteY79" fmla="*/ 487661 h 4609730"/>
              <a:gd name="connsiteX80" fmla="*/ 8911397 w 12547487"/>
              <a:gd name="connsiteY80" fmla="*/ 440878 h 4609730"/>
              <a:gd name="connsiteX81" fmla="*/ 8960165 w 12547487"/>
              <a:gd name="connsiteY81" fmla="*/ 426167 h 4609730"/>
              <a:gd name="connsiteX82" fmla="*/ 9074520 w 12547487"/>
              <a:gd name="connsiteY82" fmla="*/ 372999 h 4609730"/>
              <a:gd name="connsiteX83" fmla="*/ 9149702 w 12547487"/>
              <a:gd name="connsiteY83" fmla="*/ 344823 h 4609730"/>
              <a:gd name="connsiteX84" fmla="*/ 9151735 w 12547487"/>
              <a:gd name="connsiteY84" fmla="*/ 343693 h 4609730"/>
              <a:gd name="connsiteX85" fmla="*/ 9168799 w 12547487"/>
              <a:gd name="connsiteY85" fmla="*/ 345774 h 4609730"/>
              <a:gd name="connsiteX86" fmla="*/ 9169610 w 12547487"/>
              <a:gd name="connsiteY86" fmla="*/ 354357 h 4609730"/>
              <a:gd name="connsiteX87" fmla="*/ 9184805 w 12547487"/>
              <a:gd name="connsiteY87" fmla="*/ 358617 h 4609730"/>
              <a:gd name="connsiteX88" fmla="*/ 9212783 w 12547487"/>
              <a:gd name="connsiteY88" fmla="*/ 351552 h 4609730"/>
              <a:gd name="connsiteX89" fmla="*/ 9223893 w 12547487"/>
              <a:gd name="connsiteY89" fmla="*/ 353846 h 4609730"/>
              <a:gd name="connsiteX90" fmla="*/ 9227770 w 12547487"/>
              <a:gd name="connsiteY90" fmla="*/ 352887 h 4609730"/>
              <a:gd name="connsiteX91" fmla="*/ 9237095 w 12547487"/>
              <a:gd name="connsiteY91" fmla="*/ 351656 h 4609730"/>
              <a:gd name="connsiteX92" fmla="*/ 9235111 w 12547487"/>
              <a:gd name="connsiteY92" fmla="*/ 346483 h 4609730"/>
              <a:gd name="connsiteX93" fmla="*/ 9280504 w 12547487"/>
              <a:gd name="connsiteY93" fmla="*/ 320358 h 4609730"/>
              <a:gd name="connsiteX94" fmla="*/ 9328601 w 12547487"/>
              <a:gd name="connsiteY94" fmla="*/ 306436 h 4609730"/>
              <a:gd name="connsiteX95" fmla="*/ 9372019 w 12547487"/>
              <a:gd name="connsiteY95" fmla="*/ 272078 h 4609730"/>
              <a:gd name="connsiteX96" fmla="*/ 9452545 w 12547487"/>
              <a:gd name="connsiteY96" fmla="*/ 241860 h 4609730"/>
              <a:gd name="connsiteX97" fmla="*/ 9518291 w 12547487"/>
              <a:gd name="connsiteY97" fmla="*/ 210633 h 4609730"/>
              <a:gd name="connsiteX98" fmla="*/ 9601653 w 12547487"/>
              <a:gd name="connsiteY98" fmla="*/ 194064 h 4609730"/>
              <a:gd name="connsiteX99" fmla="*/ 9756909 w 12547487"/>
              <a:gd name="connsiteY99" fmla="*/ 193391 h 4609730"/>
              <a:gd name="connsiteX100" fmla="*/ 9880369 w 12547487"/>
              <a:gd name="connsiteY100" fmla="*/ 231894 h 4609730"/>
              <a:gd name="connsiteX101" fmla="*/ 9974881 w 12547487"/>
              <a:gd name="connsiteY101" fmla="*/ 256550 h 4609730"/>
              <a:gd name="connsiteX102" fmla="*/ 10025323 w 12547487"/>
              <a:gd name="connsiteY102" fmla="*/ 256596 h 4609730"/>
              <a:gd name="connsiteX103" fmla="*/ 10125155 w 12547487"/>
              <a:gd name="connsiteY103" fmla="*/ 257669 h 4609730"/>
              <a:gd name="connsiteX104" fmla="*/ 10175673 w 12547487"/>
              <a:gd name="connsiteY104" fmla="*/ 229584 h 4609730"/>
              <a:gd name="connsiteX105" fmla="*/ 10234385 w 12547487"/>
              <a:gd name="connsiteY105" fmla="*/ 221010 h 4609730"/>
              <a:gd name="connsiteX106" fmla="*/ 10249898 w 12547487"/>
              <a:gd name="connsiteY106" fmla="*/ 238521 h 4609730"/>
              <a:gd name="connsiteX107" fmla="*/ 10312094 w 12547487"/>
              <a:gd name="connsiteY107" fmla="*/ 223019 h 4609730"/>
              <a:gd name="connsiteX108" fmla="*/ 10406238 w 12547487"/>
              <a:gd name="connsiteY108" fmla="*/ 197367 h 4609730"/>
              <a:gd name="connsiteX109" fmla="*/ 10461019 w 12547487"/>
              <a:gd name="connsiteY109" fmla="*/ 187607 h 4609730"/>
              <a:gd name="connsiteX110" fmla="*/ 10610128 w 12547487"/>
              <a:gd name="connsiteY110" fmla="*/ 155478 h 4609730"/>
              <a:gd name="connsiteX111" fmla="*/ 10759076 w 12547487"/>
              <a:gd name="connsiteY111" fmla="*/ 119129 h 4609730"/>
              <a:gd name="connsiteX112" fmla="*/ 10845042 w 12547487"/>
              <a:gd name="connsiteY112" fmla="*/ 74065 h 4609730"/>
              <a:gd name="connsiteX113" fmla="*/ 10967723 w 12547487"/>
              <a:gd name="connsiteY113" fmla="*/ 46727 h 4609730"/>
              <a:gd name="connsiteX114" fmla="*/ 10987923 w 12547487"/>
              <a:gd name="connsiteY114" fmla="*/ 38704 h 4609730"/>
              <a:gd name="connsiteX115" fmla="*/ 11017061 w 12547487"/>
              <a:gd name="connsiteY115" fmla="*/ 38489 h 4609730"/>
              <a:gd name="connsiteX116" fmla="*/ 11133965 w 12547487"/>
              <a:gd name="connsiteY116" fmla="*/ 38707 h 4609730"/>
              <a:gd name="connsiteX117" fmla="*/ 11227034 w 12547487"/>
              <a:gd name="connsiteY117" fmla="*/ 48621 h 4609730"/>
              <a:gd name="connsiteX118" fmla="*/ 11381469 w 12547487"/>
              <a:gd name="connsiteY118" fmla="*/ 47048 h 4609730"/>
              <a:gd name="connsiteX119" fmla="*/ 11525790 w 12547487"/>
              <a:gd name="connsiteY119" fmla="*/ 92054 h 4609730"/>
              <a:gd name="connsiteX120" fmla="*/ 11637767 w 12547487"/>
              <a:gd name="connsiteY120" fmla="*/ 122688 h 4609730"/>
              <a:gd name="connsiteX121" fmla="*/ 11708024 w 12547487"/>
              <a:gd name="connsiteY121" fmla="*/ 116533 h 4609730"/>
              <a:gd name="connsiteX122" fmla="*/ 11801763 w 12547487"/>
              <a:gd name="connsiteY122" fmla="*/ 117985 h 4609730"/>
              <a:gd name="connsiteX123" fmla="*/ 11948668 w 12547487"/>
              <a:gd name="connsiteY123" fmla="*/ 55392 h 4609730"/>
              <a:gd name="connsiteX124" fmla="*/ 12059612 w 12547487"/>
              <a:gd name="connsiteY124" fmla="*/ 553 h 4609730"/>
              <a:gd name="connsiteX125" fmla="*/ 12090585 w 12547487"/>
              <a:gd name="connsiteY125" fmla="*/ 689 h 4609730"/>
              <a:gd name="connsiteX126" fmla="*/ 12115558 w 12547487"/>
              <a:gd name="connsiteY126" fmla="*/ 0 h 4609730"/>
              <a:gd name="connsiteX127" fmla="*/ 12547487 w 12547487"/>
              <a:gd name="connsiteY127" fmla="*/ 1880654 h 4609730"/>
              <a:gd name="connsiteX128" fmla="*/ 664852 w 12547487"/>
              <a:gd name="connsiteY128" fmla="*/ 4609730 h 4609730"/>
              <a:gd name="connsiteX129" fmla="*/ 0 w 12547487"/>
              <a:gd name="connsiteY129" fmla="*/ 1714905 h 4609730"/>
              <a:gd name="connsiteX130" fmla="*/ 8160 w 12547487"/>
              <a:gd name="connsiteY130" fmla="*/ 1717140 h 4609730"/>
              <a:gd name="connsiteX131" fmla="*/ 62595 w 12547487"/>
              <a:gd name="connsiteY131" fmla="*/ 1734714 h 4609730"/>
              <a:gd name="connsiteX132" fmla="*/ 191892 w 12547487"/>
              <a:gd name="connsiteY132" fmla="*/ 1725794 h 4609730"/>
              <a:gd name="connsiteX133" fmla="*/ 238860 w 12547487"/>
              <a:gd name="connsiteY133" fmla="*/ 1702169 h 4609730"/>
              <a:gd name="connsiteX134" fmla="*/ 329365 w 12547487"/>
              <a:gd name="connsiteY134" fmla="*/ 1660633 h 4609730"/>
              <a:gd name="connsiteX135" fmla="*/ 396208 w 12547487"/>
              <a:gd name="connsiteY135" fmla="*/ 1588889 h 4609730"/>
              <a:gd name="connsiteX136" fmla="*/ 480537 w 12547487"/>
              <a:gd name="connsiteY136" fmla="*/ 1530535 h 4609730"/>
              <a:gd name="connsiteX137" fmla="*/ 493078 w 12547487"/>
              <a:gd name="connsiteY137" fmla="*/ 1531413 h 4609730"/>
              <a:gd name="connsiteX138" fmla="*/ 540222 w 12547487"/>
              <a:gd name="connsiteY138" fmla="*/ 1496202 h 4609730"/>
              <a:gd name="connsiteX139" fmla="*/ 674083 w 12547487"/>
              <a:gd name="connsiteY139" fmla="*/ 1398944 h 4609730"/>
              <a:gd name="connsiteX140" fmla="*/ 749648 w 12547487"/>
              <a:gd name="connsiteY140" fmla="*/ 1302435 h 4609730"/>
              <a:gd name="connsiteX141" fmla="*/ 795249 w 12547487"/>
              <a:gd name="connsiteY141" fmla="*/ 1251068 h 4609730"/>
              <a:gd name="connsiteX142" fmla="*/ 862097 w 12547487"/>
              <a:gd name="connsiteY142" fmla="*/ 1220007 h 4609730"/>
              <a:gd name="connsiteX143" fmla="*/ 877569 w 12547487"/>
              <a:gd name="connsiteY143" fmla="*/ 1223011 h 4609730"/>
              <a:gd name="connsiteX144" fmla="*/ 883467 w 12547487"/>
              <a:gd name="connsiteY144" fmla="*/ 1220174 h 4609730"/>
              <a:gd name="connsiteX145" fmla="*/ 884185 w 12547487"/>
              <a:gd name="connsiteY145" fmla="*/ 1220424 h 4609730"/>
              <a:gd name="connsiteX146" fmla="*/ 885322 w 12547487"/>
              <a:gd name="connsiteY146" fmla="*/ 1219281 h 4609730"/>
              <a:gd name="connsiteX147" fmla="*/ 898394 w 12547487"/>
              <a:gd name="connsiteY147" fmla="*/ 1212995 h 4609730"/>
              <a:gd name="connsiteX148" fmla="*/ 929382 w 12547487"/>
              <a:gd name="connsiteY148" fmla="*/ 1210940 h 4609730"/>
              <a:gd name="connsiteX149" fmla="*/ 947390 w 12547487"/>
              <a:gd name="connsiteY149" fmla="*/ 1206207 h 4609730"/>
              <a:gd name="connsiteX150" fmla="*/ 1002063 w 12547487"/>
              <a:gd name="connsiteY150" fmla="*/ 1161717 h 4609730"/>
              <a:gd name="connsiteX151" fmla="*/ 1054722 w 12547487"/>
              <a:gd name="connsiteY151" fmla="*/ 1133875 h 4609730"/>
              <a:gd name="connsiteX152" fmla="*/ 1123316 w 12547487"/>
              <a:gd name="connsiteY152" fmla="*/ 1104293 h 4609730"/>
              <a:gd name="connsiteX153" fmla="*/ 1201636 w 12547487"/>
              <a:gd name="connsiteY153" fmla="*/ 1106918 h 4609730"/>
              <a:gd name="connsiteX154" fmla="*/ 1197346 w 12547487"/>
              <a:gd name="connsiteY154" fmla="*/ 1104046 h 4609730"/>
              <a:gd name="connsiteX0" fmla="*/ 1197346 w 12547487"/>
              <a:gd name="connsiteY0" fmla="*/ 1104046 h 4609730"/>
              <a:gd name="connsiteX1" fmla="*/ 1473843 w 12547487"/>
              <a:gd name="connsiteY1" fmla="*/ 1066799 h 4609730"/>
              <a:gd name="connsiteX2" fmla="*/ 2461080 w 12547487"/>
              <a:gd name="connsiteY2" fmla="*/ 1069442 h 4609730"/>
              <a:gd name="connsiteX3" fmla="*/ 2480769 w 12547487"/>
              <a:gd name="connsiteY3" fmla="*/ 1082624 h 4609730"/>
              <a:gd name="connsiteX4" fmla="*/ 2513615 w 12547487"/>
              <a:gd name="connsiteY4" fmla="*/ 1079209 h 4609730"/>
              <a:gd name="connsiteX5" fmla="*/ 2883110 w 12547487"/>
              <a:gd name="connsiteY5" fmla="*/ 1082703 h 4609730"/>
              <a:gd name="connsiteX6" fmla="*/ 3067466 w 12547487"/>
              <a:gd name="connsiteY6" fmla="*/ 1017777 h 4609730"/>
              <a:gd name="connsiteX7" fmla="*/ 3142515 w 12547487"/>
              <a:gd name="connsiteY7" fmla="*/ 1004553 h 4609730"/>
              <a:gd name="connsiteX8" fmla="*/ 3153472 w 12547487"/>
              <a:gd name="connsiteY8" fmla="*/ 1011470 h 4609730"/>
              <a:gd name="connsiteX9" fmla="*/ 3256916 w 12547487"/>
              <a:gd name="connsiteY9" fmla="*/ 958732 h 4609730"/>
              <a:gd name="connsiteX10" fmla="*/ 3409231 w 12547487"/>
              <a:gd name="connsiteY10" fmla="*/ 951564 h 4609730"/>
              <a:gd name="connsiteX11" fmla="*/ 3524347 w 12547487"/>
              <a:gd name="connsiteY11" fmla="*/ 957376 h 4609730"/>
              <a:gd name="connsiteX12" fmla="*/ 3588810 w 12547487"/>
              <a:gd name="connsiteY12" fmla="*/ 955789 h 4609730"/>
              <a:gd name="connsiteX13" fmla="*/ 3635816 w 12547487"/>
              <a:gd name="connsiteY13" fmla="*/ 960010 h 4609730"/>
              <a:gd name="connsiteX14" fmla="*/ 3754941 w 12547487"/>
              <a:gd name="connsiteY14" fmla="*/ 941825 h 4609730"/>
              <a:gd name="connsiteX15" fmla="*/ 3952184 w 12547487"/>
              <a:gd name="connsiteY15" fmla="*/ 899594 h 4609730"/>
              <a:gd name="connsiteX16" fmla="*/ 4101714 w 12547487"/>
              <a:gd name="connsiteY16" fmla="*/ 917531 h 4609730"/>
              <a:gd name="connsiteX17" fmla="*/ 4177560 w 12547487"/>
              <a:gd name="connsiteY17" fmla="*/ 878696 h 4609730"/>
              <a:gd name="connsiteX18" fmla="*/ 4269581 w 12547487"/>
              <a:gd name="connsiteY18" fmla="*/ 877016 h 4609730"/>
              <a:gd name="connsiteX19" fmla="*/ 4619969 w 12547487"/>
              <a:gd name="connsiteY19" fmla="*/ 798815 h 4609730"/>
              <a:gd name="connsiteX20" fmla="*/ 4808566 w 12547487"/>
              <a:gd name="connsiteY20" fmla="*/ 781686 h 4609730"/>
              <a:gd name="connsiteX21" fmla="*/ 4875311 w 12547487"/>
              <a:gd name="connsiteY21" fmla="*/ 729496 h 4609730"/>
              <a:gd name="connsiteX22" fmla="*/ 4875123 w 12547487"/>
              <a:gd name="connsiteY22" fmla="*/ 726137 h 4609730"/>
              <a:gd name="connsiteX23" fmla="*/ 4879961 w 12547487"/>
              <a:gd name="connsiteY23" fmla="*/ 724303 h 4609730"/>
              <a:gd name="connsiteX24" fmla="*/ 4884283 w 12547487"/>
              <a:gd name="connsiteY24" fmla="*/ 726177 h 4609730"/>
              <a:gd name="connsiteX25" fmla="*/ 4890066 w 12547487"/>
              <a:gd name="connsiteY25" fmla="*/ 724037 h 4609730"/>
              <a:gd name="connsiteX26" fmla="*/ 4905872 w 12547487"/>
              <a:gd name="connsiteY26" fmla="*/ 719096 h 4609730"/>
              <a:gd name="connsiteX27" fmla="*/ 4911186 w 12547487"/>
              <a:gd name="connsiteY27" fmla="*/ 711907 h 4609730"/>
              <a:gd name="connsiteX28" fmla="*/ 4991897 w 12547487"/>
              <a:gd name="connsiteY28" fmla="*/ 697771 h 4609730"/>
              <a:gd name="connsiteX29" fmla="*/ 5024303 w 12547487"/>
              <a:gd name="connsiteY29" fmla="*/ 701951 h 4609730"/>
              <a:gd name="connsiteX30" fmla="*/ 5084207 w 12547487"/>
              <a:gd name="connsiteY30" fmla="*/ 682157 h 4609730"/>
              <a:gd name="connsiteX31" fmla="*/ 5184351 w 12547487"/>
              <a:gd name="connsiteY31" fmla="*/ 683463 h 4609730"/>
              <a:gd name="connsiteX32" fmla="*/ 5321507 w 12547487"/>
              <a:gd name="connsiteY32" fmla="*/ 719959 h 4609730"/>
              <a:gd name="connsiteX33" fmla="*/ 5391160 w 12547487"/>
              <a:gd name="connsiteY33" fmla="*/ 750959 h 4609730"/>
              <a:gd name="connsiteX34" fmla="*/ 5487125 w 12547487"/>
              <a:gd name="connsiteY34" fmla="*/ 772309 h 4609730"/>
              <a:gd name="connsiteX35" fmla="*/ 5643542 w 12547487"/>
              <a:gd name="connsiteY35" fmla="*/ 765979 h 4609730"/>
              <a:gd name="connsiteX36" fmla="*/ 5706451 w 12547487"/>
              <a:gd name="connsiteY36" fmla="*/ 766820 h 4609730"/>
              <a:gd name="connsiteX37" fmla="*/ 5762858 w 12547487"/>
              <a:gd name="connsiteY37" fmla="*/ 755247 h 4609730"/>
              <a:gd name="connsiteX38" fmla="*/ 5767471 w 12547487"/>
              <a:gd name="connsiteY38" fmla="*/ 796958 h 4609730"/>
              <a:gd name="connsiteX39" fmla="*/ 5824432 w 12547487"/>
              <a:gd name="connsiteY39" fmla="*/ 807810 h 4609730"/>
              <a:gd name="connsiteX40" fmla="*/ 5891463 w 12547487"/>
              <a:gd name="connsiteY40" fmla="*/ 836999 h 4609730"/>
              <a:gd name="connsiteX41" fmla="*/ 6056609 w 12547487"/>
              <a:gd name="connsiteY41" fmla="*/ 867466 h 4609730"/>
              <a:gd name="connsiteX42" fmla="*/ 6083954 w 12547487"/>
              <a:gd name="connsiteY42" fmla="*/ 886737 h 4609730"/>
              <a:gd name="connsiteX43" fmla="*/ 6123446 w 12547487"/>
              <a:gd name="connsiteY43" fmla="*/ 906272 h 4609730"/>
              <a:gd name="connsiteX44" fmla="*/ 6279213 w 12547487"/>
              <a:gd name="connsiteY44" fmla="*/ 941922 h 4609730"/>
              <a:gd name="connsiteX45" fmla="*/ 6417146 w 12547487"/>
              <a:gd name="connsiteY45" fmla="*/ 928318 h 4609730"/>
              <a:gd name="connsiteX46" fmla="*/ 6634850 w 12547487"/>
              <a:gd name="connsiteY46" fmla="*/ 900508 h 4609730"/>
              <a:gd name="connsiteX47" fmla="*/ 6671363 w 12547487"/>
              <a:gd name="connsiteY47" fmla="*/ 894080 h 4609730"/>
              <a:gd name="connsiteX48" fmla="*/ 6703400 w 12547487"/>
              <a:gd name="connsiteY48" fmla="*/ 902889 h 4609730"/>
              <a:gd name="connsiteX49" fmla="*/ 6711400 w 12547487"/>
              <a:gd name="connsiteY49" fmla="*/ 917430 h 4609730"/>
              <a:gd name="connsiteX50" fmla="*/ 6731586 w 12547487"/>
              <a:gd name="connsiteY50" fmla="*/ 916196 h 4609730"/>
              <a:gd name="connsiteX51" fmla="*/ 6737090 w 12547487"/>
              <a:gd name="connsiteY51" fmla="*/ 918862 h 4609730"/>
              <a:gd name="connsiteX52" fmla="*/ 6832245 w 12547487"/>
              <a:gd name="connsiteY52" fmla="*/ 882994 h 4609730"/>
              <a:gd name="connsiteX53" fmla="*/ 6913429 w 12547487"/>
              <a:gd name="connsiteY53" fmla="*/ 884954 h 4609730"/>
              <a:gd name="connsiteX54" fmla="*/ 7216421 w 12547487"/>
              <a:gd name="connsiteY54" fmla="*/ 796969 h 4609730"/>
              <a:gd name="connsiteX55" fmla="*/ 7376080 w 12547487"/>
              <a:gd name="connsiteY55" fmla="*/ 746472 h 4609730"/>
              <a:gd name="connsiteX56" fmla="*/ 7625639 w 12547487"/>
              <a:gd name="connsiteY56" fmla="*/ 716373 h 4609730"/>
              <a:gd name="connsiteX57" fmla="*/ 7756911 w 12547487"/>
              <a:gd name="connsiteY57" fmla="*/ 650604 h 4609730"/>
              <a:gd name="connsiteX58" fmla="*/ 7868519 w 12547487"/>
              <a:gd name="connsiteY58" fmla="*/ 616503 h 4609730"/>
              <a:gd name="connsiteX59" fmla="*/ 7872351 w 12547487"/>
              <a:gd name="connsiteY59" fmla="*/ 607157 h 4609730"/>
              <a:gd name="connsiteX60" fmla="*/ 7889820 w 12547487"/>
              <a:gd name="connsiteY60" fmla="*/ 599187 h 4609730"/>
              <a:gd name="connsiteX61" fmla="*/ 7989035 w 12547487"/>
              <a:gd name="connsiteY61" fmla="*/ 585180 h 4609730"/>
              <a:gd name="connsiteX62" fmla="*/ 8078927 w 12547487"/>
              <a:gd name="connsiteY62" fmla="*/ 574018 h 4609730"/>
              <a:gd name="connsiteX63" fmla="*/ 8171367 w 12547487"/>
              <a:gd name="connsiteY63" fmla="*/ 587956 h 4609730"/>
              <a:gd name="connsiteX64" fmla="*/ 8182680 w 12547487"/>
              <a:gd name="connsiteY64" fmla="*/ 584528 h 4609730"/>
              <a:gd name="connsiteX65" fmla="*/ 8183080 w 12547487"/>
              <a:gd name="connsiteY65" fmla="*/ 585096 h 4609730"/>
              <a:gd name="connsiteX66" fmla="*/ 8195361 w 12547487"/>
              <a:gd name="connsiteY66" fmla="*/ 582747 h 4609730"/>
              <a:gd name="connsiteX67" fmla="*/ 8203309 w 12547487"/>
              <a:gd name="connsiteY67" fmla="*/ 578279 h 4609730"/>
              <a:gd name="connsiteX68" fmla="*/ 8291217 w 12547487"/>
              <a:gd name="connsiteY68" fmla="*/ 567936 h 4609730"/>
              <a:gd name="connsiteX69" fmla="*/ 8397600 w 12547487"/>
              <a:gd name="connsiteY69" fmla="*/ 573764 h 4609730"/>
              <a:gd name="connsiteX70" fmla="*/ 8585817 w 12547487"/>
              <a:gd name="connsiteY70" fmla="*/ 528544 h 4609730"/>
              <a:gd name="connsiteX71" fmla="*/ 8597214 w 12547487"/>
              <a:gd name="connsiteY71" fmla="*/ 527540 h 4609730"/>
              <a:gd name="connsiteX72" fmla="*/ 8620277 w 12547487"/>
              <a:gd name="connsiteY72" fmla="*/ 529838 h 4609730"/>
              <a:gd name="connsiteX73" fmla="*/ 8750279 w 12547487"/>
              <a:gd name="connsiteY73" fmla="*/ 514355 h 4609730"/>
              <a:gd name="connsiteX74" fmla="*/ 8770952 w 12547487"/>
              <a:gd name="connsiteY74" fmla="*/ 531568 h 4609730"/>
              <a:gd name="connsiteX75" fmla="*/ 8776056 w 12547487"/>
              <a:gd name="connsiteY75" fmla="*/ 533522 h 4609730"/>
              <a:gd name="connsiteX76" fmla="*/ 8777497 w 12547487"/>
              <a:gd name="connsiteY76" fmla="*/ 532217 h 4609730"/>
              <a:gd name="connsiteX77" fmla="*/ 8801322 w 12547487"/>
              <a:gd name="connsiteY77" fmla="*/ 525101 h 4609730"/>
              <a:gd name="connsiteX78" fmla="*/ 8851058 w 12547487"/>
              <a:gd name="connsiteY78" fmla="*/ 487661 h 4609730"/>
              <a:gd name="connsiteX79" fmla="*/ 8911397 w 12547487"/>
              <a:gd name="connsiteY79" fmla="*/ 440878 h 4609730"/>
              <a:gd name="connsiteX80" fmla="*/ 8960165 w 12547487"/>
              <a:gd name="connsiteY80" fmla="*/ 426167 h 4609730"/>
              <a:gd name="connsiteX81" fmla="*/ 9074520 w 12547487"/>
              <a:gd name="connsiteY81" fmla="*/ 372999 h 4609730"/>
              <a:gd name="connsiteX82" fmla="*/ 9149702 w 12547487"/>
              <a:gd name="connsiteY82" fmla="*/ 344823 h 4609730"/>
              <a:gd name="connsiteX83" fmla="*/ 9151735 w 12547487"/>
              <a:gd name="connsiteY83" fmla="*/ 343693 h 4609730"/>
              <a:gd name="connsiteX84" fmla="*/ 9168799 w 12547487"/>
              <a:gd name="connsiteY84" fmla="*/ 345774 h 4609730"/>
              <a:gd name="connsiteX85" fmla="*/ 9169610 w 12547487"/>
              <a:gd name="connsiteY85" fmla="*/ 354357 h 4609730"/>
              <a:gd name="connsiteX86" fmla="*/ 9184805 w 12547487"/>
              <a:gd name="connsiteY86" fmla="*/ 358617 h 4609730"/>
              <a:gd name="connsiteX87" fmla="*/ 9212783 w 12547487"/>
              <a:gd name="connsiteY87" fmla="*/ 351552 h 4609730"/>
              <a:gd name="connsiteX88" fmla="*/ 9223893 w 12547487"/>
              <a:gd name="connsiteY88" fmla="*/ 353846 h 4609730"/>
              <a:gd name="connsiteX89" fmla="*/ 9227770 w 12547487"/>
              <a:gd name="connsiteY89" fmla="*/ 352887 h 4609730"/>
              <a:gd name="connsiteX90" fmla="*/ 9237095 w 12547487"/>
              <a:gd name="connsiteY90" fmla="*/ 351656 h 4609730"/>
              <a:gd name="connsiteX91" fmla="*/ 9235111 w 12547487"/>
              <a:gd name="connsiteY91" fmla="*/ 346483 h 4609730"/>
              <a:gd name="connsiteX92" fmla="*/ 9280504 w 12547487"/>
              <a:gd name="connsiteY92" fmla="*/ 320358 h 4609730"/>
              <a:gd name="connsiteX93" fmla="*/ 9328601 w 12547487"/>
              <a:gd name="connsiteY93" fmla="*/ 306436 h 4609730"/>
              <a:gd name="connsiteX94" fmla="*/ 9372019 w 12547487"/>
              <a:gd name="connsiteY94" fmla="*/ 272078 h 4609730"/>
              <a:gd name="connsiteX95" fmla="*/ 9452545 w 12547487"/>
              <a:gd name="connsiteY95" fmla="*/ 241860 h 4609730"/>
              <a:gd name="connsiteX96" fmla="*/ 9518291 w 12547487"/>
              <a:gd name="connsiteY96" fmla="*/ 210633 h 4609730"/>
              <a:gd name="connsiteX97" fmla="*/ 9601653 w 12547487"/>
              <a:gd name="connsiteY97" fmla="*/ 194064 h 4609730"/>
              <a:gd name="connsiteX98" fmla="*/ 9756909 w 12547487"/>
              <a:gd name="connsiteY98" fmla="*/ 193391 h 4609730"/>
              <a:gd name="connsiteX99" fmla="*/ 9880369 w 12547487"/>
              <a:gd name="connsiteY99" fmla="*/ 231894 h 4609730"/>
              <a:gd name="connsiteX100" fmla="*/ 9974881 w 12547487"/>
              <a:gd name="connsiteY100" fmla="*/ 256550 h 4609730"/>
              <a:gd name="connsiteX101" fmla="*/ 10025323 w 12547487"/>
              <a:gd name="connsiteY101" fmla="*/ 256596 h 4609730"/>
              <a:gd name="connsiteX102" fmla="*/ 10125155 w 12547487"/>
              <a:gd name="connsiteY102" fmla="*/ 257669 h 4609730"/>
              <a:gd name="connsiteX103" fmla="*/ 10175673 w 12547487"/>
              <a:gd name="connsiteY103" fmla="*/ 229584 h 4609730"/>
              <a:gd name="connsiteX104" fmla="*/ 10234385 w 12547487"/>
              <a:gd name="connsiteY104" fmla="*/ 221010 h 4609730"/>
              <a:gd name="connsiteX105" fmla="*/ 10249898 w 12547487"/>
              <a:gd name="connsiteY105" fmla="*/ 238521 h 4609730"/>
              <a:gd name="connsiteX106" fmla="*/ 10312094 w 12547487"/>
              <a:gd name="connsiteY106" fmla="*/ 223019 h 4609730"/>
              <a:gd name="connsiteX107" fmla="*/ 10406238 w 12547487"/>
              <a:gd name="connsiteY107" fmla="*/ 197367 h 4609730"/>
              <a:gd name="connsiteX108" fmla="*/ 10461019 w 12547487"/>
              <a:gd name="connsiteY108" fmla="*/ 187607 h 4609730"/>
              <a:gd name="connsiteX109" fmla="*/ 10610128 w 12547487"/>
              <a:gd name="connsiteY109" fmla="*/ 155478 h 4609730"/>
              <a:gd name="connsiteX110" fmla="*/ 10759076 w 12547487"/>
              <a:gd name="connsiteY110" fmla="*/ 119129 h 4609730"/>
              <a:gd name="connsiteX111" fmla="*/ 10845042 w 12547487"/>
              <a:gd name="connsiteY111" fmla="*/ 74065 h 4609730"/>
              <a:gd name="connsiteX112" fmla="*/ 10967723 w 12547487"/>
              <a:gd name="connsiteY112" fmla="*/ 46727 h 4609730"/>
              <a:gd name="connsiteX113" fmla="*/ 10987923 w 12547487"/>
              <a:gd name="connsiteY113" fmla="*/ 38704 h 4609730"/>
              <a:gd name="connsiteX114" fmla="*/ 11017061 w 12547487"/>
              <a:gd name="connsiteY114" fmla="*/ 38489 h 4609730"/>
              <a:gd name="connsiteX115" fmla="*/ 11133965 w 12547487"/>
              <a:gd name="connsiteY115" fmla="*/ 38707 h 4609730"/>
              <a:gd name="connsiteX116" fmla="*/ 11227034 w 12547487"/>
              <a:gd name="connsiteY116" fmla="*/ 48621 h 4609730"/>
              <a:gd name="connsiteX117" fmla="*/ 11381469 w 12547487"/>
              <a:gd name="connsiteY117" fmla="*/ 47048 h 4609730"/>
              <a:gd name="connsiteX118" fmla="*/ 11525790 w 12547487"/>
              <a:gd name="connsiteY118" fmla="*/ 92054 h 4609730"/>
              <a:gd name="connsiteX119" fmla="*/ 11637767 w 12547487"/>
              <a:gd name="connsiteY119" fmla="*/ 122688 h 4609730"/>
              <a:gd name="connsiteX120" fmla="*/ 11708024 w 12547487"/>
              <a:gd name="connsiteY120" fmla="*/ 116533 h 4609730"/>
              <a:gd name="connsiteX121" fmla="*/ 11801763 w 12547487"/>
              <a:gd name="connsiteY121" fmla="*/ 117985 h 4609730"/>
              <a:gd name="connsiteX122" fmla="*/ 11948668 w 12547487"/>
              <a:gd name="connsiteY122" fmla="*/ 55392 h 4609730"/>
              <a:gd name="connsiteX123" fmla="*/ 12059612 w 12547487"/>
              <a:gd name="connsiteY123" fmla="*/ 553 h 4609730"/>
              <a:gd name="connsiteX124" fmla="*/ 12090585 w 12547487"/>
              <a:gd name="connsiteY124" fmla="*/ 689 h 4609730"/>
              <a:gd name="connsiteX125" fmla="*/ 12115558 w 12547487"/>
              <a:gd name="connsiteY125" fmla="*/ 0 h 4609730"/>
              <a:gd name="connsiteX126" fmla="*/ 12547487 w 12547487"/>
              <a:gd name="connsiteY126" fmla="*/ 1880654 h 4609730"/>
              <a:gd name="connsiteX127" fmla="*/ 664852 w 12547487"/>
              <a:gd name="connsiteY127" fmla="*/ 4609730 h 4609730"/>
              <a:gd name="connsiteX128" fmla="*/ 0 w 12547487"/>
              <a:gd name="connsiteY128" fmla="*/ 1714905 h 4609730"/>
              <a:gd name="connsiteX129" fmla="*/ 8160 w 12547487"/>
              <a:gd name="connsiteY129" fmla="*/ 1717140 h 4609730"/>
              <a:gd name="connsiteX130" fmla="*/ 62595 w 12547487"/>
              <a:gd name="connsiteY130" fmla="*/ 1734714 h 4609730"/>
              <a:gd name="connsiteX131" fmla="*/ 191892 w 12547487"/>
              <a:gd name="connsiteY131" fmla="*/ 1725794 h 4609730"/>
              <a:gd name="connsiteX132" fmla="*/ 238860 w 12547487"/>
              <a:gd name="connsiteY132" fmla="*/ 1702169 h 4609730"/>
              <a:gd name="connsiteX133" fmla="*/ 329365 w 12547487"/>
              <a:gd name="connsiteY133" fmla="*/ 1660633 h 4609730"/>
              <a:gd name="connsiteX134" fmla="*/ 396208 w 12547487"/>
              <a:gd name="connsiteY134" fmla="*/ 1588889 h 4609730"/>
              <a:gd name="connsiteX135" fmla="*/ 480537 w 12547487"/>
              <a:gd name="connsiteY135" fmla="*/ 1530535 h 4609730"/>
              <a:gd name="connsiteX136" fmla="*/ 493078 w 12547487"/>
              <a:gd name="connsiteY136" fmla="*/ 1531413 h 4609730"/>
              <a:gd name="connsiteX137" fmla="*/ 540222 w 12547487"/>
              <a:gd name="connsiteY137" fmla="*/ 1496202 h 4609730"/>
              <a:gd name="connsiteX138" fmla="*/ 674083 w 12547487"/>
              <a:gd name="connsiteY138" fmla="*/ 1398944 h 4609730"/>
              <a:gd name="connsiteX139" fmla="*/ 749648 w 12547487"/>
              <a:gd name="connsiteY139" fmla="*/ 1302435 h 4609730"/>
              <a:gd name="connsiteX140" fmla="*/ 795249 w 12547487"/>
              <a:gd name="connsiteY140" fmla="*/ 1251068 h 4609730"/>
              <a:gd name="connsiteX141" fmla="*/ 862097 w 12547487"/>
              <a:gd name="connsiteY141" fmla="*/ 1220007 h 4609730"/>
              <a:gd name="connsiteX142" fmla="*/ 877569 w 12547487"/>
              <a:gd name="connsiteY142" fmla="*/ 1223011 h 4609730"/>
              <a:gd name="connsiteX143" fmla="*/ 883467 w 12547487"/>
              <a:gd name="connsiteY143" fmla="*/ 1220174 h 4609730"/>
              <a:gd name="connsiteX144" fmla="*/ 884185 w 12547487"/>
              <a:gd name="connsiteY144" fmla="*/ 1220424 h 4609730"/>
              <a:gd name="connsiteX145" fmla="*/ 885322 w 12547487"/>
              <a:gd name="connsiteY145" fmla="*/ 1219281 h 4609730"/>
              <a:gd name="connsiteX146" fmla="*/ 898394 w 12547487"/>
              <a:gd name="connsiteY146" fmla="*/ 1212995 h 4609730"/>
              <a:gd name="connsiteX147" fmla="*/ 929382 w 12547487"/>
              <a:gd name="connsiteY147" fmla="*/ 1210940 h 4609730"/>
              <a:gd name="connsiteX148" fmla="*/ 947390 w 12547487"/>
              <a:gd name="connsiteY148" fmla="*/ 1206207 h 4609730"/>
              <a:gd name="connsiteX149" fmla="*/ 1002063 w 12547487"/>
              <a:gd name="connsiteY149" fmla="*/ 1161717 h 4609730"/>
              <a:gd name="connsiteX150" fmla="*/ 1054722 w 12547487"/>
              <a:gd name="connsiteY150" fmla="*/ 1133875 h 4609730"/>
              <a:gd name="connsiteX151" fmla="*/ 1123316 w 12547487"/>
              <a:gd name="connsiteY151" fmla="*/ 1104293 h 4609730"/>
              <a:gd name="connsiteX152" fmla="*/ 1201636 w 12547487"/>
              <a:gd name="connsiteY152" fmla="*/ 1106918 h 4609730"/>
              <a:gd name="connsiteX153" fmla="*/ 1197346 w 12547487"/>
              <a:gd name="connsiteY153" fmla="*/ 1104046 h 4609730"/>
              <a:gd name="connsiteX0" fmla="*/ 1197346 w 12547487"/>
              <a:gd name="connsiteY0" fmla="*/ 1104046 h 4609730"/>
              <a:gd name="connsiteX1" fmla="*/ 2461080 w 12547487"/>
              <a:gd name="connsiteY1" fmla="*/ 1069442 h 4609730"/>
              <a:gd name="connsiteX2" fmla="*/ 2480769 w 12547487"/>
              <a:gd name="connsiteY2" fmla="*/ 1082624 h 4609730"/>
              <a:gd name="connsiteX3" fmla="*/ 2513615 w 12547487"/>
              <a:gd name="connsiteY3" fmla="*/ 1079209 h 4609730"/>
              <a:gd name="connsiteX4" fmla="*/ 2883110 w 12547487"/>
              <a:gd name="connsiteY4" fmla="*/ 1082703 h 4609730"/>
              <a:gd name="connsiteX5" fmla="*/ 3067466 w 12547487"/>
              <a:gd name="connsiteY5" fmla="*/ 1017777 h 4609730"/>
              <a:gd name="connsiteX6" fmla="*/ 3142515 w 12547487"/>
              <a:gd name="connsiteY6" fmla="*/ 1004553 h 4609730"/>
              <a:gd name="connsiteX7" fmla="*/ 3153472 w 12547487"/>
              <a:gd name="connsiteY7" fmla="*/ 1011470 h 4609730"/>
              <a:gd name="connsiteX8" fmla="*/ 3256916 w 12547487"/>
              <a:gd name="connsiteY8" fmla="*/ 958732 h 4609730"/>
              <a:gd name="connsiteX9" fmla="*/ 3409231 w 12547487"/>
              <a:gd name="connsiteY9" fmla="*/ 951564 h 4609730"/>
              <a:gd name="connsiteX10" fmla="*/ 3524347 w 12547487"/>
              <a:gd name="connsiteY10" fmla="*/ 957376 h 4609730"/>
              <a:gd name="connsiteX11" fmla="*/ 3588810 w 12547487"/>
              <a:gd name="connsiteY11" fmla="*/ 955789 h 4609730"/>
              <a:gd name="connsiteX12" fmla="*/ 3635816 w 12547487"/>
              <a:gd name="connsiteY12" fmla="*/ 960010 h 4609730"/>
              <a:gd name="connsiteX13" fmla="*/ 3754941 w 12547487"/>
              <a:gd name="connsiteY13" fmla="*/ 941825 h 4609730"/>
              <a:gd name="connsiteX14" fmla="*/ 3952184 w 12547487"/>
              <a:gd name="connsiteY14" fmla="*/ 899594 h 4609730"/>
              <a:gd name="connsiteX15" fmla="*/ 4101714 w 12547487"/>
              <a:gd name="connsiteY15" fmla="*/ 917531 h 4609730"/>
              <a:gd name="connsiteX16" fmla="*/ 4177560 w 12547487"/>
              <a:gd name="connsiteY16" fmla="*/ 878696 h 4609730"/>
              <a:gd name="connsiteX17" fmla="*/ 4269581 w 12547487"/>
              <a:gd name="connsiteY17" fmla="*/ 877016 h 4609730"/>
              <a:gd name="connsiteX18" fmla="*/ 4619969 w 12547487"/>
              <a:gd name="connsiteY18" fmla="*/ 798815 h 4609730"/>
              <a:gd name="connsiteX19" fmla="*/ 4808566 w 12547487"/>
              <a:gd name="connsiteY19" fmla="*/ 781686 h 4609730"/>
              <a:gd name="connsiteX20" fmla="*/ 4875311 w 12547487"/>
              <a:gd name="connsiteY20" fmla="*/ 729496 h 4609730"/>
              <a:gd name="connsiteX21" fmla="*/ 4875123 w 12547487"/>
              <a:gd name="connsiteY21" fmla="*/ 726137 h 4609730"/>
              <a:gd name="connsiteX22" fmla="*/ 4879961 w 12547487"/>
              <a:gd name="connsiteY22" fmla="*/ 724303 h 4609730"/>
              <a:gd name="connsiteX23" fmla="*/ 4884283 w 12547487"/>
              <a:gd name="connsiteY23" fmla="*/ 726177 h 4609730"/>
              <a:gd name="connsiteX24" fmla="*/ 4890066 w 12547487"/>
              <a:gd name="connsiteY24" fmla="*/ 724037 h 4609730"/>
              <a:gd name="connsiteX25" fmla="*/ 4905872 w 12547487"/>
              <a:gd name="connsiteY25" fmla="*/ 719096 h 4609730"/>
              <a:gd name="connsiteX26" fmla="*/ 4911186 w 12547487"/>
              <a:gd name="connsiteY26" fmla="*/ 711907 h 4609730"/>
              <a:gd name="connsiteX27" fmla="*/ 4991897 w 12547487"/>
              <a:gd name="connsiteY27" fmla="*/ 697771 h 4609730"/>
              <a:gd name="connsiteX28" fmla="*/ 5024303 w 12547487"/>
              <a:gd name="connsiteY28" fmla="*/ 701951 h 4609730"/>
              <a:gd name="connsiteX29" fmla="*/ 5084207 w 12547487"/>
              <a:gd name="connsiteY29" fmla="*/ 682157 h 4609730"/>
              <a:gd name="connsiteX30" fmla="*/ 5184351 w 12547487"/>
              <a:gd name="connsiteY30" fmla="*/ 683463 h 4609730"/>
              <a:gd name="connsiteX31" fmla="*/ 5321507 w 12547487"/>
              <a:gd name="connsiteY31" fmla="*/ 719959 h 4609730"/>
              <a:gd name="connsiteX32" fmla="*/ 5391160 w 12547487"/>
              <a:gd name="connsiteY32" fmla="*/ 750959 h 4609730"/>
              <a:gd name="connsiteX33" fmla="*/ 5487125 w 12547487"/>
              <a:gd name="connsiteY33" fmla="*/ 772309 h 4609730"/>
              <a:gd name="connsiteX34" fmla="*/ 5643542 w 12547487"/>
              <a:gd name="connsiteY34" fmla="*/ 765979 h 4609730"/>
              <a:gd name="connsiteX35" fmla="*/ 5706451 w 12547487"/>
              <a:gd name="connsiteY35" fmla="*/ 766820 h 4609730"/>
              <a:gd name="connsiteX36" fmla="*/ 5762858 w 12547487"/>
              <a:gd name="connsiteY36" fmla="*/ 755247 h 4609730"/>
              <a:gd name="connsiteX37" fmla="*/ 5767471 w 12547487"/>
              <a:gd name="connsiteY37" fmla="*/ 796958 h 4609730"/>
              <a:gd name="connsiteX38" fmla="*/ 5824432 w 12547487"/>
              <a:gd name="connsiteY38" fmla="*/ 807810 h 4609730"/>
              <a:gd name="connsiteX39" fmla="*/ 5891463 w 12547487"/>
              <a:gd name="connsiteY39" fmla="*/ 836999 h 4609730"/>
              <a:gd name="connsiteX40" fmla="*/ 6056609 w 12547487"/>
              <a:gd name="connsiteY40" fmla="*/ 867466 h 4609730"/>
              <a:gd name="connsiteX41" fmla="*/ 6083954 w 12547487"/>
              <a:gd name="connsiteY41" fmla="*/ 886737 h 4609730"/>
              <a:gd name="connsiteX42" fmla="*/ 6123446 w 12547487"/>
              <a:gd name="connsiteY42" fmla="*/ 906272 h 4609730"/>
              <a:gd name="connsiteX43" fmla="*/ 6279213 w 12547487"/>
              <a:gd name="connsiteY43" fmla="*/ 941922 h 4609730"/>
              <a:gd name="connsiteX44" fmla="*/ 6417146 w 12547487"/>
              <a:gd name="connsiteY44" fmla="*/ 928318 h 4609730"/>
              <a:gd name="connsiteX45" fmla="*/ 6634850 w 12547487"/>
              <a:gd name="connsiteY45" fmla="*/ 900508 h 4609730"/>
              <a:gd name="connsiteX46" fmla="*/ 6671363 w 12547487"/>
              <a:gd name="connsiteY46" fmla="*/ 894080 h 4609730"/>
              <a:gd name="connsiteX47" fmla="*/ 6703400 w 12547487"/>
              <a:gd name="connsiteY47" fmla="*/ 902889 h 4609730"/>
              <a:gd name="connsiteX48" fmla="*/ 6711400 w 12547487"/>
              <a:gd name="connsiteY48" fmla="*/ 917430 h 4609730"/>
              <a:gd name="connsiteX49" fmla="*/ 6731586 w 12547487"/>
              <a:gd name="connsiteY49" fmla="*/ 916196 h 4609730"/>
              <a:gd name="connsiteX50" fmla="*/ 6737090 w 12547487"/>
              <a:gd name="connsiteY50" fmla="*/ 918862 h 4609730"/>
              <a:gd name="connsiteX51" fmla="*/ 6832245 w 12547487"/>
              <a:gd name="connsiteY51" fmla="*/ 882994 h 4609730"/>
              <a:gd name="connsiteX52" fmla="*/ 6913429 w 12547487"/>
              <a:gd name="connsiteY52" fmla="*/ 884954 h 4609730"/>
              <a:gd name="connsiteX53" fmla="*/ 7216421 w 12547487"/>
              <a:gd name="connsiteY53" fmla="*/ 796969 h 4609730"/>
              <a:gd name="connsiteX54" fmla="*/ 7376080 w 12547487"/>
              <a:gd name="connsiteY54" fmla="*/ 746472 h 4609730"/>
              <a:gd name="connsiteX55" fmla="*/ 7625639 w 12547487"/>
              <a:gd name="connsiteY55" fmla="*/ 716373 h 4609730"/>
              <a:gd name="connsiteX56" fmla="*/ 7756911 w 12547487"/>
              <a:gd name="connsiteY56" fmla="*/ 650604 h 4609730"/>
              <a:gd name="connsiteX57" fmla="*/ 7868519 w 12547487"/>
              <a:gd name="connsiteY57" fmla="*/ 616503 h 4609730"/>
              <a:gd name="connsiteX58" fmla="*/ 7872351 w 12547487"/>
              <a:gd name="connsiteY58" fmla="*/ 607157 h 4609730"/>
              <a:gd name="connsiteX59" fmla="*/ 7889820 w 12547487"/>
              <a:gd name="connsiteY59" fmla="*/ 599187 h 4609730"/>
              <a:gd name="connsiteX60" fmla="*/ 7989035 w 12547487"/>
              <a:gd name="connsiteY60" fmla="*/ 585180 h 4609730"/>
              <a:gd name="connsiteX61" fmla="*/ 8078927 w 12547487"/>
              <a:gd name="connsiteY61" fmla="*/ 574018 h 4609730"/>
              <a:gd name="connsiteX62" fmla="*/ 8171367 w 12547487"/>
              <a:gd name="connsiteY62" fmla="*/ 587956 h 4609730"/>
              <a:gd name="connsiteX63" fmla="*/ 8182680 w 12547487"/>
              <a:gd name="connsiteY63" fmla="*/ 584528 h 4609730"/>
              <a:gd name="connsiteX64" fmla="*/ 8183080 w 12547487"/>
              <a:gd name="connsiteY64" fmla="*/ 585096 h 4609730"/>
              <a:gd name="connsiteX65" fmla="*/ 8195361 w 12547487"/>
              <a:gd name="connsiteY65" fmla="*/ 582747 h 4609730"/>
              <a:gd name="connsiteX66" fmla="*/ 8203309 w 12547487"/>
              <a:gd name="connsiteY66" fmla="*/ 578279 h 4609730"/>
              <a:gd name="connsiteX67" fmla="*/ 8291217 w 12547487"/>
              <a:gd name="connsiteY67" fmla="*/ 567936 h 4609730"/>
              <a:gd name="connsiteX68" fmla="*/ 8397600 w 12547487"/>
              <a:gd name="connsiteY68" fmla="*/ 573764 h 4609730"/>
              <a:gd name="connsiteX69" fmla="*/ 8585817 w 12547487"/>
              <a:gd name="connsiteY69" fmla="*/ 528544 h 4609730"/>
              <a:gd name="connsiteX70" fmla="*/ 8597214 w 12547487"/>
              <a:gd name="connsiteY70" fmla="*/ 527540 h 4609730"/>
              <a:gd name="connsiteX71" fmla="*/ 8620277 w 12547487"/>
              <a:gd name="connsiteY71" fmla="*/ 529838 h 4609730"/>
              <a:gd name="connsiteX72" fmla="*/ 8750279 w 12547487"/>
              <a:gd name="connsiteY72" fmla="*/ 514355 h 4609730"/>
              <a:gd name="connsiteX73" fmla="*/ 8770952 w 12547487"/>
              <a:gd name="connsiteY73" fmla="*/ 531568 h 4609730"/>
              <a:gd name="connsiteX74" fmla="*/ 8776056 w 12547487"/>
              <a:gd name="connsiteY74" fmla="*/ 533522 h 4609730"/>
              <a:gd name="connsiteX75" fmla="*/ 8777497 w 12547487"/>
              <a:gd name="connsiteY75" fmla="*/ 532217 h 4609730"/>
              <a:gd name="connsiteX76" fmla="*/ 8801322 w 12547487"/>
              <a:gd name="connsiteY76" fmla="*/ 525101 h 4609730"/>
              <a:gd name="connsiteX77" fmla="*/ 8851058 w 12547487"/>
              <a:gd name="connsiteY77" fmla="*/ 487661 h 4609730"/>
              <a:gd name="connsiteX78" fmla="*/ 8911397 w 12547487"/>
              <a:gd name="connsiteY78" fmla="*/ 440878 h 4609730"/>
              <a:gd name="connsiteX79" fmla="*/ 8960165 w 12547487"/>
              <a:gd name="connsiteY79" fmla="*/ 426167 h 4609730"/>
              <a:gd name="connsiteX80" fmla="*/ 9074520 w 12547487"/>
              <a:gd name="connsiteY80" fmla="*/ 372999 h 4609730"/>
              <a:gd name="connsiteX81" fmla="*/ 9149702 w 12547487"/>
              <a:gd name="connsiteY81" fmla="*/ 344823 h 4609730"/>
              <a:gd name="connsiteX82" fmla="*/ 9151735 w 12547487"/>
              <a:gd name="connsiteY82" fmla="*/ 343693 h 4609730"/>
              <a:gd name="connsiteX83" fmla="*/ 9168799 w 12547487"/>
              <a:gd name="connsiteY83" fmla="*/ 345774 h 4609730"/>
              <a:gd name="connsiteX84" fmla="*/ 9169610 w 12547487"/>
              <a:gd name="connsiteY84" fmla="*/ 354357 h 4609730"/>
              <a:gd name="connsiteX85" fmla="*/ 9184805 w 12547487"/>
              <a:gd name="connsiteY85" fmla="*/ 358617 h 4609730"/>
              <a:gd name="connsiteX86" fmla="*/ 9212783 w 12547487"/>
              <a:gd name="connsiteY86" fmla="*/ 351552 h 4609730"/>
              <a:gd name="connsiteX87" fmla="*/ 9223893 w 12547487"/>
              <a:gd name="connsiteY87" fmla="*/ 353846 h 4609730"/>
              <a:gd name="connsiteX88" fmla="*/ 9227770 w 12547487"/>
              <a:gd name="connsiteY88" fmla="*/ 352887 h 4609730"/>
              <a:gd name="connsiteX89" fmla="*/ 9237095 w 12547487"/>
              <a:gd name="connsiteY89" fmla="*/ 351656 h 4609730"/>
              <a:gd name="connsiteX90" fmla="*/ 9235111 w 12547487"/>
              <a:gd name="connsiteY90" fmla="*/ 346483 h 4609730"/>
              <a:gd name="connsiteX91" fmla="*/ 9280504 w 12547487"/>
              <a:gd name="connsiteY91" fmla="*/ 320358 h 4609730"/>
              <a:gd name="connsiteX92" fmla="*/ 9328601 w 12547487"/>
              <a:gd name="connsiteY92" fmla="*/ 306436 h 4609730"/>
              <a:gd name="connsiteX93" fmla="*/ 9372019 w 12547487"/>
              <a:gd name="connsiteY93" fmla="*/ 272078 h 4609730"/>
              <a:gd name="connsiteX94" fmla="*/ 9452545 w 12547487"/>
              <a:gd name="connsiteY94" fmla="*/ 241860 h 4609730"/>
              <a:gd name="connsiteX95" fmla="*/ 9518291 w 12547487"/>
              <a:gd name="connsiteY95" fmla="*/ 210633 h 4609730"/>
              <a:gd name="connsiteX96" fmla="*/ 9601653 w 12547487"/>
              <a:gd name="connsiteY96" fmla="*/ 194064 h 4609730"/>
              <a:gd name="connsiteX97" fmla="*/ 9756909 w 12547487"/>
              <a:gd name="connsiteY97" fmla="*/ 193391 h 4609730"/>
              <a:gd name="connsiteX98" fmla="*/ 9880369 w 12547487"/>
              <a:gd name="connsiteY98" fmla="*/ 231894 h 4609730"/>
              <a:gd name="connsiteX99" fmla="*/ 9974881 w 12547487"/>
              <a:gd name="connsiteY99" fmla="*/ 256550 h 4609730"/>
              <a:gd name="connsiteX100" fmla="*/ 10025323 w 12547487"/>
              <a:gd name="connsiteY100" fmla="*/ 256596 h 4609730"/>
              <a:gd name="connsiteX101" fmla="*/ 10125155 w 12547487"/>
              <a:gd name="connsiteY101" fmla="*/ 257669 h 4609730"/>
              <a:gd name="connsiteX102" fmla="*/ 10175673 w 12547487"/>
              <a:gd name="connsiteY102" fmla="*/ 229584 h 4609730"/>
              <a:gd name="connsiteX103" fmla="*/ 10234385 w 12547487"/>
              <a:gd name="connsiteY103" fmla="*/ 221010 h 4609730"/>
              <a:gd name="connsiteX104" fmla="*/ 10249898 w 12547487"/>
              <a:gd name="connsiteY104" fmla="*/ 238521 h 4609730"/>
              <a:gd name="connsiteX105" fmla="*/ 10312094 w 12547487"/>
              <a:gd name="connsiteY105" fmla="*/ 223019 h 4609730"/>
              <a:gd name="connsiteX106" fmla="*/ 10406238 w 12547487"/>
              <a:gd name="connsiteY106" fmla="*/ 197367 h 4609730"/>
              <a:gd name="connsiteX107" fmla="*/ 10461019 w 12547487"/>
              <a:gd name="connsiteY107" fmla="*/ 187607 h 4609730"/>
              <a:gd name="connsiteX108" fmla="*/ 10610128 w 12547487"/>
              <a:gd name="connsiteY108" fmla="*/ 155478 h 4609730"/>
              <a:gd name="connsiteX109" fmla="*/ 10759076 w 12547487"/>
              <a:gd name="connsiteY109" fmla="*/ 119129 h 4609730"/>
              <a:gd name="connsiteX110" fmla="*/ 10845042 w 12547487"/>
              <a:gd name="connsiteY110" fmla="*/ 74065 h 4609730"/>
              <a:gd name="connsiteX111" fmla="*/ 10967723 w 12547487"/>
              <a:gd name="connsiteY111" fmla="*/ 46727 h 4609730"/>
              <a:gd name="connsiteX112" fmla="*/ 10987923 w 12547487"/>
              <a:gd name="connsiteY112" fmla="*/ 38704 h 4609730"/>
              <a:gd name="connsiteX113" fmla="*/ 11017061 w 12547487"/>
              <a:gd name="connsiteY113" fmla="*/ 38489 h 4609730"/>
              <a:gd name="connsiteX114" fmla="*/ 11133965 w 12547487"/>
              <a:gd name="connsiteY114" fmla="*/ 38707 h 4609730"/>
              <a:gd name="connsiteX115" fmla="*/ 11227034 w 12547487"/>
              <a:gd name="connsiteY115" fmla="*/ 48621 h 4609730"/>
              <a:gd name="connsiteX116" fmla="*/ 11381469 w 12547487"/>
              <a:gd name="connsiteY116" fmla="*/ 47048 h 4609730"/>
              <a:gd name="connsiteX117" fmla="*/ 11525790 w 12547487"/>
              <a:gd name="connsiteY117" fmla="*/ 92054 h 4609730"/>
              <a:gd name="connsiteX118" fmla="*/ 11637767 w 12547487"/>
              <a:gd name="connsiteY118" fmla="*/ 122688 h 4609730"/>
              <a:gd name="connsiteX119" fmla="*/ 11708024 w 12547487"/>
              <a:gd name="connsiteY119" fmla="*/ 116533 h 4609730"/>
              <a:gd name="connsiteX120" fmla="*/ 11801763 w 12547487"/>
              <a:gd name="connsiteY120" fmla="*/ 117985 h 4609730"/>
              <a:gd name="connsiteX121" fmla="*/ 11948668 w 12547487"/>
              <a:gd name="connsiteY121" fmla="*/ 55392 h 4609730"/>
              <a:gd name="connsiteX122" fmla="*/ 12059612 w 12547487"/>
              <a:gd name="connsiteY122" fmla="*/ 553 h 4609730"/>
              <a:gd name="connsiteX123" fmla="*/ 12090585 w 12547487"/>
              <a:gd name="connsiteY123" fmla="*/ 689 h 4609730"/>
              <a:gd name="connsiteX124" fmla="*/ 12115558 w 12547487"/>
              <a:gd name="connsiteY124" fmla="*/ 0 h 4609730"/>
              <a:gd name="connsiteX125" fmla="*/ 12547487 w 12547487"/>
              <a:gd name="connsiteY125" fmla="*/ 1880654 h 4609730"/>
              <a:gd name="connsiteX126" fmla="*/ 664852 w 12547487"/>
              <a:gd name="connsiteY126" fmla="*/ 4609730 h 4609730"/>
              <a:gd name="connsiteX127" fmla="*/ 0 w 12547487"/>
              <a:gd name="connsiteY127" fmla="*/ 1714905 h 4609730"/>
              <a:gd name="connsiteX128" fmla="*/ 8160 w 12547487"/>
              <a:gd name="connsiteY128" fmla="*/ 1717140 h 4609730"/>
              <a:gd name="connsiteX129" fmla="*/ 62595 w 12547487"/>
              <a:gd name="connsiteY129" fmla="*/ 1734714 h 4609730"/>
              <a:gd name="connsiteX130" fmla="*/ 191892 w 12547487"/>
              <a:gd name="connsiteY130" fmla="*/ 1725794 h 4609730"/>
              <a:gd name="connsiteX131" fmla="*/ 238860 w 12547487"/>
              <a:gd name="connsiteY131" fmla="*/ 1702169 h 4609730"/>
              <a:gd name="connsiteX132" fmla="*/ 329365 w 12547487"/>
              <a:gd name="connsiteY132" fmla="*/ 1660633 h 4609730"/>
              <a:gd name="connsiteX133" fmla="*/ 396208 w 12547487"/>
              <a:gd name="connsiteY133" fmla="*/ 1588889 h 4609730"/>
              <a:gd name="connsiteX134" fmla="*/ 480537 w 12547487"/>
              <a:gd name="connsiteY134" fmla="*/ 1530535 h 4609730"/>
              <a:gd name="connsiteX135" fmla="*/ 493078 w 12547487"/>
              <a:gd name="connsiteY135" fmla="*/ 1531413 h 4609730"/>
              <a:gd name="connsiteX136" fmla="*/ 540222 w 12547487"/>
              <a:gd name="connsiteY136" fmla="*/ 1496202 h 4609730"/>
              <a:gd name="connsiteX137" fmla="*/ 674083 w 12547487"/>
              <a:gd name="connsiteY137" fmla="*/ 1398944 h 4609730"/>
              <a:gd name="connsiteX138" fmla="*/ 749648 w 12547487"/>
              <a:gd name="connsiteY138" fmla="*/ 1302435 h 4609730"/>
              <a:gd name="connsiteX139" fmla="*/ 795249 w 12547487"/>
              <a:gd name="connsiteY139" fmla="*/ 1251068 h 4609730"/>
              <a:gd name="connsiteX140" fmla="*/ 862097 w 12547487"/>
              <a:gd name="connsiteY140" fmla="*/ 1220007 h 4609730"/>
              <a:gd name="connsiteX141" fmla="*/ 877569 w 12547487"/>
              <a:gd name="connsiteY141" fmla="*/ 1223011 h 4609730"/>
              <a:gd name="connsiteX142" fmla="*/ 883467 w 12547487"/>
              <a:gd name="connsiteY142" fmla="*/ 1220174 h 4609730"/>
              <a:gd name="connsiteX143" fmla="*/ 884185 w 12547487"/>
              <a:gd name="connsiteY143" fmla="*/ 1220424 h 4609730"/>
              <a:gd name="connsiteX144" fmla="*/ 885322 w 12547487"/>
              <a:gd name="connsiteY144" fmla="*/ 1219281 h 4609730"/>
              <a:gd name="connsiteX145" fmla="*/ 898394 w 12547487"/>
              <a:gd name="connsiteY145" fmla="*/ 1212995 h 4609730"/>
              <a:gd name="connsiteX146" fmla="*/ 929382 w 12547487"/>
              <a:gd name="connsiteY146" fmla="*/ 1210940 h 4609730"/>
              <a:gd name="connsiteX147" fmla="*/ 947390 w 12547487"/>
              <a:gd name="connsiteY147" fmla="*/ 1206207 h 4609730"/>
              <a:gd name="connsiteX148" fmla="*/ 1002063 w 12547487"/>
              <a:gd name="connsiteY148" fmla="*/ 1161717 h 4609730"/>
              <a:gd name="connsiteX149" fmla="*/ 1054722 w 12547487"/>
              <a:gd name="connsiteY149" fmla="*/ 1133875 h 4609730"/>
              <a:gd name="connsiteX150" fmla="*/ 1123316 w 12547487"/>
              <a:gd name="connsiteY150" fmla="*/ 1104293 h 4609730"/>
              <a:gd name="connsiteX151" fmla="*/ 1201636 w 12547487"/>
              <a:gd name="connsiteY151" fmla="*/ 1106918 h 4609730"/>
              <a:gd name="connsiteX152" fmla="*/ 1197346 w 12547487"/>
              <a:gd name="connsiteY152" fmla="*/ 1104046 h 4609730"/>
              <a:gd name="connsiteX0" fmla="*/ 1374810 w 12547487"/>
              <a:gd name="connsiteY0" fmla="*/ 1167533 h 4609730"/>
              <a:gd name="connsiteX1" fmla="*/ 2461080 w 12547487"/>
              <a:gd name="connsiteY1" fmla="*/ 1069442 h 4609730"/>
              <a:gd name="connsiteX2" fmla="*/ 2480769 w 12547487"/>
              <a:gd name="connsiteY2" fmla="*/ 1082624 h 4609730"/>
              <a:gd name="connsiteX3" fmla="*/ 2513615 w 12547487"/>
              <a:gd name="connsiteY3" fmla="*/ 1079209 h 4609730"/>
              <a:gd name="connsiteX4" fmla="*/ 2883110 w 12547487"/>
              <a:gd name="connsiteY4" fmla="*/ 1082703 h 4609730"/>
              <a:gd name="connsiteX5" fmla="*/ 3067466 w 12547487"/>
              <a:gd name="connsiteY5" fmla="*/ 1017777 h 4609730"/>
              <a:gd name="connsiteX6" fmla="*/ 3142515 w 12547487"/>
              <a:gd name="connsiteY6" fmla="*/ 1004553 h 4609730"/>
              <a:gd name="connsiteX7" fmla="*/ 3153472 w 12547487"/>
              <a:gd name="connsiteY7" fmla="*/ 1011470 h 4609730"/>
              <a:gd name="connsiteX8" fmla="*/ 3256916 w 12547487"/>
              <a:gd name="connsiteY8" fmla="*/ 958732 h 4609730"/>
              <a:gd name="connsiteX9" fmla="*/ 3409231 w 12547487"/>
              <a:gd name="connsiteY9" fmla="*/ 951564 h 4609730"/>
              <a:gd name="connsiteX10" fmla="*/ 3524347 w 12547487"/>
              <a:gd name="connsiteY10" fmla="*/ 957376 h 4609730"/>
              <a:gd name="connsiteX11" fmla="*/ 3588810 w 12547487"/>
              <a:gd name="connsiteY11" fmla="*/ 955789 h 4609730"/>
              <a:gd name="connsiteX12" fmla="*/ 3635816 w 12547487"/>
              <a:gd name="connsiteY12" fmla="*/ 960010 h 4609730"/>
              <a:gd name="connsiteX13" fmla="*/ 3754941 w 12547487"/>
              <a:gd name="connsiteY13" fmla="*/ 941825 h 4609730"/>
              <a:gd name="connsiteX14" fmla="*/ 3952184 w 12547487"/>
              <a:gd name="connsiteY14" fmla="*/ 899594 h 4609730"/>
              <a:gd name="connsiteX15" fmla="*/ 4101714 w 12547487"/>
              <a:gd name="connsiteY15" fmla="*/ 917531 h 4609730"/>
              <a:gd name="connsiteX16" fmla="*/ 4177560 w 12547487"/>
              <a:gd name="connsiteY16" fmla="*/ 878696 h 4609730"/>
              <a:gd name="connsiteX17" fmla="*/ 4269581 w 12547487"/>
              <a:gd name="connsiteY17" fmla="*/ 877016 h 4609730"/>
              <a:gd name="connsiteX18" fmla="*/ 4619969 w 12547487"/>
              <a:gd name="connsiteY18" fmla="*/ 798815 h 4609730"/>
              <a:gd name="connsiteX19" fmla="*/ 4808566 w 12547487"/>
              <a:gd name="connsiteY19" fmla="*/ 781686 h 4609730"/>
              <a:gd name="connsiteX20" fmla="*/ 4875311 w 12547487"/>
              <a:gd name="connsiteY20" fmla="*/ 729496 h 4609730"/>
              <a:gd name="connsiteX21" fmla="*/ 4875123 w 12547487"/>
              <a:gd name="connsiteY21" fmla="*/ 726137 h 4609730"/>
              <a:gd name="connsiteX22" fmla="*/ 4879961 w 12547487"/>
              <a:gd name="connsiteY22" fmla="*/ 724303 h 4609730"/>
              <a:gd name="connsiteX23" fmla="*/ 4884283 w 12547487"/>
              <a:gd name="connsiteY23" fmla="*/ 726177 h 4609730"/>
              <a:gd name="connsiteX24" fmla="*/ 4890066 w 12547487"/>
              <a:gd name="connsiteY24" fmla="*/ 724037 h 4609730"/>
              <a:gd name="connsiteX25" fmla="*/ 4905872 w 12547487"/>
              <a:gd name="connsiteY25" fmla="*/ 719096 h 4609730"/>
              <a:gd name="connsiteX26" fmla="*/ 4911186 w 12547487"/>
              <a:gd name="connsiteY26" fmla="*/ 711907 h 4609730"/>
              <a:gd name="connsiteX27" fmla="*/ 4991897 w 12547487"/>
              <a:gd name="connsiteY27" fmla="*/ 697771 h 4609730"/>
              <a:gd name="connsiteX28" fmla="*/ 5024303 w 12547487"/>
              <a:gd name="connsiteY28" fmla="*/ 701951 h 4609730"/>
              <a:gd name="connsiteX29" fmla="*/ 5084207 w 12547487"/>
              <a:gd name="connsiteY29" fmla="*/ 682157 h 4609730"/>
              <a:gd name="connsiteX30" fmla="*/ 5184351 w 12547487"/>
              <a:gd name="connsiteY30" fmla="*/ 683463 h 4609730"/>
              <a:gd name="connsiteX31" fmla="*/ 5321507 w 12547487"/>
              <a:gd name="connsiteY31" fmla="*/ 719959 h 4609730"/>
              <a:gd name="connsiteX32" fmla="*/ 5391160 w 12547487"/>
              <a:gd name="connsiteY32" fmla="*/ 750959 h 4609730"/>
              <a:gd name="connsiteX33" fmla="*/ 5487125 w 12547487"/>
              <a:gd name="connsiteY33" fmla="*/ 772309 h 4609730"/>
              <a:gd name="connsiteX34" fmla="*/ 5643542 w 12547487"/>
              <a:gd name="connsiteY34" fmla="*/ 765979 h 4609730"/>
              <a:gd name="connsiteX35" fmla="*/ 5706451 w 12547487"/>
              <a:gd name="connsiteY35" fmla="*/ 766820 h 4609730"/>
              <a:gd name="connsiteX36" fmla="*/ 5762858 w 12547487"/>
              <a:gd name="connsiteY36" fmla="*/ 755247 h 4609730"/>
              <a:gd name="connsiteX37" fmla="*/ 5767471 w 12547487"/>
              <a:gd name="connsiteY37" fmla="*/ 796958 h 4609730"/>
              <a:gd name="connsiteX38" fmla="*/ 5824432 w 12547487"/>
              <a:gd name="connsiteY38" fmla="*/ 807810 h 4609730"/>
              <a:gd name="connsiteX39" fmla="*/ 5891463 w 12547487"/>
              <a:gd name="connsiteY39" fmla="*/ 836999 h 4609730"/>
              <a:gd name="connsiteX40" fmla="*/ 6056609 w 12547487"/>
              <a:gd name="connsiteY40" fmla="*/ 867466 h 4609730"/>
              <a:gd name="connsiteX41" fmla="*/ 6083954 w 12547487"/>
              <a:gd name="connsiteY41" fmla="*/ 886737 h 4609730"/>
              <a:gd name="connsiteX42" fmla="*/ 6123446 w 12547487"/>
              <a:gd name="connsiteY42" fmla="*/ 906272 h 4609730"/>
              <a:gd name="connsiteX43" fmla="*/ 6279213 w 12547487"/>
              <a:gd name="connsiteY43" fmla="*/ 941922 h 4609730"/>
              <a:gd name="connsiteX44" fmla="*/ 6417146 w 12547487"/>
              <a:gd name="connsiteY44" fmla="*/ 928318 h 4609730"/>
              <a:gd name="connsiteX45" fmla="*/ 6634850 w 12547487"/>
              <a:gd name="connsiteY45" fmla="*/ 900508 h 4609730"/>
              <a:gd name="connsiteX46" fmla="*/ 6671363 w 12547487"/>
              <a:gd name="connsiteY46" fmla="*/ 894080 h 4609730"/>
              <a:gd name="connsiteX47" fmla="*/ 6703400 w 12547487"/>
              <a:gd name="connsiteY47" fmla="*/ 902889 h 4609730"/>
              <a:gd name="connsiteX48" fmla="*/ 6711400 w 12547487"/>
              <a:gd name="connsiteY48" fmla="*/ 917430 h 4609730"/>
              <a:gd name="connsiteX49" fmla="*/ 6731586 w 12547487"/>
              <a:gd name="connsiteY49" fmla="*/ 916196 h 4609730"/>
              <a:gd name="connsiteX50" fmla="*/ 6737090 w 12547487"/>
              <a:gd name="connsiteY50" fmla="*/ 918862 h 4609730"/>
              <a:gd name="connsiteX51" fmla="*/ 6832245 w 12547487"/>
              <a:gd name="connsiteY51" fmla="*/ 882994 h 4609730"/>
              <a:gd name="connsiteX52" fmla="*/ 6913429 w 12547487"/>
              <a:gd name="connsiteY52" fmla="*/ 884954 h 4609730"/>
              <a:gd name="connsiteX53" fmla="*/ 7216421 w 12547487"/>
              <a:gd name="connsiteY53" fmla="*/ 796969 h 4609730"/>
              <a:gd name="connsiteX54" fmla="*/ 7376080 w 12547487"/>
              <a:gd name="connsiteY54" fmla="*/ 746472 h 4609730"/>
              <a:gd name="connsiteX55" fmla="*/ 7625639 w 12547487"/>
              <a:gd name="connsiteY55" fmla="*/ 716373 h 4609730"/>
              <a:gd name="connsiteX56" fmla="*/ 7756911 w 12547487"/>
              <a:gd name="connsiteY56" fmla="*/ 650604 h 4609730"/>
              <a:gd name="connsiteX57" fmla="*/ 7868519 w 12547487"/>
              <a:gd name="connsiteY57" fmla="*/ 616503 h 4609730"/>
              <a:gd name="connsiteX58" fmla="*/ 7872351 w 12547487"/>
              <a:gd name="connsiteY58" fmla="*/ 607157 h 4609730"/>
              <a:gd name="connsiteX59" fmla="*/ 7889820 w 12547487"/>
              <a:gd name="connsiteY59" fmla="*/ 599187 h 4609730"/>
              <a:gd name="connsiteX60" fmla="*/ 7989035 w 12547487"/>
              <a:gd name="connsiteY60" fmla="*/ 585180 h 4609730"/>
              <a:gd name="connsiteX61" fmla="*/ 8078927 w 12547487"/>
              <a:gd name="connsiteY61" fmla="*/ 574018 h 4609730"/>
              <a:gd name="connsiteX62" fmla="*/ 8171367 w 12547487"/>
              <a:gd name="connsiteY62" fmla="*/ 587956 h 4609730"/>
              <a:gd name="connsiteX63" fmla="*/ 8182680 w 12547487"/>
              <a:gd name="connsiteY63" fmla="*/ 584528 h 4609730"/>
              <a:gd name="connsiteX64" fmla="*/ 8183080 w 12547487"/>
              <a:gd name="connsiteY64" fmla="*/ 585096 h 4609730"/>
              <a:gd name="connsiteX65" fmla="*/ 8195361 w 12547487"/>
              <a:gd name="connsiteY65" fmla="*/ 582747 h 4609730"/>
              <a:gd name="connsiteX66" fmla="*/ 8203309 w 12547487"/>
              <a:gd name="connsiteY66" fmla="*/ 578279 h 4609730"/>
              <a:gd name="connsiteX67" fmla="*/ 8291217 w 12547487"/>
              <a:gd name="connsiteY67" fmla="*/ 567936 h 4609730"/>
              <a:gd name="connsiteX68" fmla="*/ 8397600 w 12547487"/>
              <a:gd name="connsiteY68" fmla="*/ 573764 h 4609730"/>
              <a:gd name="connsiteX69" fmla="*/ 8585817 w 12547487"/>
              <a:gd name="connsiteY69" fmla="*/ 528544 h 4609730"/>
              <a:gd name="connsiteX70" fmla="*/ 8597214 w 12547487"/>
              <a:gd name="connsiteY70" fmla="*/ 527540 h 4609730"/>
              <a:gd name="connsiteX71" fmla="*/ 8620277 w 12547487"/>
              <a:gd name="connsiteY71" fmla="*/ 529838 h 4609730"/>
              <a:gd name="connsiteX72" fmla="*/ 8750279 w 12547487"/>
              <a:gd name="connsiteY72" fmla="*/ 514355 h 4609730"/>
              <a:gd name="connsiteX73" fmla="*/ 8770952 w 12547487"/>
              <a:gd name="connsiteY73" fmla="*/ 531568 h 4609730"/>
              <a:gd name="connsiteX74" fmla="*/ 8776056 w 12547487"/>
              <a:gd name="connsiteY74" fmla="*/ 533522 h 4609730"/>
              <a:gd name="connsiteX75" fmla="*/ 8777497 w 12547487"/>
              <a:gd name="connsiteY75" fmla="*/ 532217 h 4609730"/>
              <a:gd name="connsiteX76" fmla="*/ 8801322 w 12547487"/>
              <a:gd name="connsiteY76" fmla="*/ 525101 h 4609730"/>
              <a:gd name="connsiteX77" fmla="*/ 8851058 w 12547487"/>
              <a:gd name="connsiteY77" fmla="*/ 487661 h 4609730"/>
              <a:gd name="connsiteX78" fmla="*/ 8911397 w 12547487"/>
              <a:gd name="connsiteY78" fmla="*/ 440878 h 4609730"/>
              <a:gd name="connsiteX79" fmla="*/ 8960165 w 12547487"/>
              <a:gd name="connsiteY79" fmla="*/ 426167 h 4609730"/>
              <a:gd name="connsiteX80" fmla="*/ 9074520 w 12547487"/>
              <a:gd name="connsiteY80" fmla="*/ 372999 h 4609730"/>
              <a:gd name="connsiteX81" fmla="*/ 9149702 w 12547487"/>
              <a:gd name="connsiteY81" fmla="*/ 344823 h 4609730"/>
              <a:gd name="connsiteX82" fmla="*/ 9151735 w 12547487"/>
              <a:gd name="connsiteY82" fmla="*/ 343693 h 4609730"/>
              <a:gd name="connsiteX83" fmla="*/ 9168799 w 12547487"/>
              <a:gd name="connsiteY83" fmla="*/ 345774 h 4609730"/>
              <a:gd name="connsiteX84" fmla="*/ 9169610 w 12547487"/>
              <a:gd name="connsiteY84" fmla="*/ 354357 h 4609730"/>
              <a:gd name="connsiteX85" fmla="*/ 9184805 w 12547487"/>
              <a:gd name="connsiteY85" fmla="*/ 358617 h 4609730"/>
              <a:gd name="connsiteX86" fmla="*/ 9212783 w 12547487"/>
              <a:gd name="connsiteY86" fmla="*/ 351552 h 4609730"/>
              <a:gd name="connsiteX87" fmla="*/ 9223893 w 12547487"/>
              <a:gd name="connsiteY87" fmla="*/ 353846 h 4609730"/>
              <a:gd name="connsiteX88" fmla="*/ 9227770 w 12547487"/>
              <a:gd name="connsiteY88" fmla="*/ 352887 h 4609730"/>
              <a:gd name="connsiteX89" fmla="*/ 9237095 w 12547487"/>
              <a:gd name="connsiteY89" fmla="*/ 351656 h 4609730"/>
              <a:gd name="connsiteX90" fmla="*/ 9235111 w 12547487"/>
              <a:gd name="connsiteY90" fmla="*/ 346483 h 4609730"/>
              <a:gd name="connsiteX91" fmla="*/ 9280504 w 12547487"/>
              <a:gd name="connsiteY91" fmla="*/ 320358 h 4609730"/>
              <a:gd name="connsiteX92" fmla="*/ 9328601 w 12547487"/>
              <a:gd name="connsiteY92" fmla="*/ 306436 h 4609730"/>
              <a:gd name="connsiteX93" fmla="*/ 9372019 w 12547487"/>
              <a:gd name="connsiteY93" fmla="*/ 272078 h 4609730"/>
              <a:gd name="connsiteX94" fmla="*/ 9452545 w 12547487"/>
              <a:gd name="connsiteY94" fmla="*/ 241860 h 4609730"/>
              <a:gd name="connsiteX95" fmla="*/ 9518291 w 12547487"/>
              <a:gd name="connsiteY95" fmla="*/ 210633 h 4609730"/>
              <a:gd name="connsiteX96" fmla="*/ 9601653 w 12547487"/>
              <a:gd name="connsiteY96" fmla="*/ 194064 h 4609730"/>
              <a:gd name="connsiteX97" fmla="*/ 9756909 w 12547487"/>
              <a:gd name="connsiteY97" fmla="*/ 193391 h 4609730"/>
              <a:gd name="connsiteX98" fmla="*/ 9880369 w 12547487"/>
              <a:gd name="connsiteY98" fmla="*/ 231894 h 4609730"/>
              <a:gd name="connsiteX99" fmla="*/ 9974881 w 12547487"/>
              <a:gd name="connsiteY99" fmla="*/ 256550 h 4609730"/>
              <a:gd name="connsiteX100" fmla="*/ 10025323 w 12547487"/>
              <a:gd name="connsiteY100" fmla="*/ 256596 h 4609730"/>
              <a:gd name="connsiteX101" fmla="*/ 10125155 w 12547487"/>
              <a:gd name="connsiteY101" fmla="*/ 257669 h 4609730"/>
              <a:gd name="connsiteX102" fmla="*/ 10175673 w 12547487"/>
              <a:gd name="connsiteY102" fmla="*/ 229584 h 4609730"/>
              <a:gd name="connsiteX103" fmla="*/ 10234385 w 12547487"/>
              <a:gd name="connsiteY103" fmla="*/ 221010 h 4609730"/>
              <a:gd name="connsiteX104" fmla="*/ 10249898 w 12547487"/>
              <a:gd name="connsiteY104" fmla="*/ 238521 h 4609730"/>
              <a:gd name="connsiteX105" fmla="*/ 10312094 w 12547487"/>
              <a:gd name="connsiteY105" fmla="*/ 223019 h 4609730"/>
              <a:gd name="connsiteX106" fmla="*/ 10406238 w 12547487"/>
              <a:gd name="connsiteY106" fmla="*/ 197367 h 4609730"/>
              <a:gd name="connsiteX107" fmla="*/ 10461019 w 12547487"/>
              <a:gd name="connsiteY107" fmla="*/ 187607 h 4609730"/>
              <a:gd name="connsiteX108" fmla="*/ 10610128 w 12547487"/>
              <a:gd name="connsiteY108" fmla="*/ 155478 h 4609730"/>
              <a:gd name="connsiteX109" fmla="*/ 10759076 w 12547487"/>
              <a:gd name="connsiteY109" fmla="*/ 119129 h 4609730"/>
              <a:gd name="connsiteX110" fmla="*/ 10845042 w 12547487"/>
              <a:gd name="connsiteY110" fmla="*/ 74065 h 4609730"/>
              <a:gd name="connsiteX111" fmla="*/ 10967723 w 12547487"/>
              <a:gd name="connsiteY111" fmla="*/ 46727 h 4609730"/>
              <a:gd name="connsiteX112" fmla="*/ 10987923 w 12547487"/>
              <a:gd name="connsiteY112" fmla="*/ 38704 h 4609730"/>
              <a:gd name="connsiteX113" fmla="*/ 11017061 w 12547487"/>
              <a:gd name="connsiteY113" fmla="*/ 38489 h 4609730"/>
              <a:gd name="connsiteX114" fmla="*/ 11133965 w 12547487"/>
              <a:gd name="connsiteY114" fmla="*/ 38707 h 4609730"/>
              <a:gd name="connsiteX115" fmla="*/ 11227034 w 12547487"/>
              <a:gd name="connsiteY115" fmla="*/ 48621 h 4609730"/>
              <a:gd name="connsiteX116" fmla="*/ 11381469 w 12547487"/>
              <a:gd name="connsiteY116" fmla="*/ 47048 h 4609730"/>
              <a:gd name="connsiteX117" fmla="*/ 11525790 w 12547487"/>
              <a:gd name="connsiteY117" fmla="*/ 92054 h 4609730"/>
              <a:gd name="connsiteX118" fmla="*/ 11637767 w 12547487"/>
              <a:gd name="connsiteY118" fmla="*/ 122688 h 4609730"/>
              <a:gd name="connsiteX119" fmla="*/ 11708024 w 12547487"/>
              <a:gd name="connsiteY119" fmla="*/ 116533 h 4609730"/>
              <a:gd name="connsiteX120" fmla="*/ 11801763 w 12547487"/>
              <a:gd name="connsiteY120" fmla="*/ 117985 h 4609730"/>
              <a:gd name="connsiteX121" fmla="*/ 11948668 w 12547487"/>
              <a:gd name="connsiteY121" fmla="*/ 55392 h 4609730"/>
              <a:gd name="connsiteX122" fmla="*/ 12059612 w 12547487"/>
              <a:gd name="connsiteY122" fmla="*/ 553 h 4609730"/>
              <a:gd name="connsiteX123" fmla="*/ 12090585 w 12547487"/>
              <a:gd name="connsiteY123" fmla="*/ 689 h 4609730"/>
              <a:gd name="connsiteX124" fmla="*/ 12115558 w 12547487"/>
              <a:gd name="connsiteY124" fmla="*/ 0 h 4609730"/>
              <a:gd name="connsiteX125" fmla="*/ 12547487 w 12547487"/>
              <a:gd name="connsiteY125" fmla="*/ 1880654 h 4609730"/>
              <a:gd name="connsiteX126" fmla="*/ 664852 w 12547487"/>
              <a:gd name="connsiteY126" fmla="*/ 4609730 h 4609730"/>
              <a:gd name="connsiteX127" fmla="*/ 0 w 12547487"/>
              <a:gd name="connsiteY127" fmla="*/ 1714905 h 4609730"/>
              <a:gd name="connsiteX128" fmla="*/ 8160 w 12547487"/>
              <a:gd name="connsiteY128" fmla="*/ 1717140 h 4609730"/>
              <a:gd name="connsiteX129" fmla="*/ 62595 w 12547487"/>
              <a:gd name="connsiteY129" fmla="*/ 1734714 h 4609730"/>
              <a:gd name="connsiteX130" fmla="*/ 191892 w 12547487"/>
              <a:gd name="connsiteY130" fmla="*/ 1725794 h 4609730"/>
              <a:gd name="connsiteX131" fmla="*/ 238860 w 12547487"/>
              <a:gd name="connsiteY131" fmla="*/ 1702169 h 4609730"/>
              <a:gd name="connsiteX132" fmla="*/ 329365 w 12547487"/>
              <a:gd name="connsiteY132" fmla="*/ 1660633 h 4609730"/>
              <a:gd name="connsiteX133" fmla="*/ 396208 w 12547487"/>
              <a:gd name="connsiteY133" fmla="*/ 1588889 h 4609730"/>
              <a:gd name="connsiteX134" fmla="*/ 480537 w 12547487"/>
              <a:gd name="connsiteY134" fmla="*/ 1530535 h 4609730"/>
              <a:gd name="connsiteX135" fmla="*/ 493078 w 12547487"/>
              <a:gd name="connsiteY135" fmla="*/ 1531413 h 4609730"/>
              <a:gd name="connsiteX136" fmla="*/ 540222 w 12547487"/>
              <a:gd name="connsiteY136" fmla="*/ 1496202 h 4609730"/>
              <a:gd name="connsiteX137" fmla="*/ 674083 w 12547487"/>
              <a:gd name="connsiteY137" fmla="*/ 1398944 h 4609730"/>
              <a:gd name="connsiteX138" fmla="*/ 749648 w 12547487"/>
              <a:gd name="connsiteY138" fmla="*/ 1302435 h 4609730"/>
              <a:gd name="connsiteX139" fmla="*/ 795249 w 12547487"/>
              <a:gd name="connsiteY139" fmla="*/ 1251068 h 4609730"/>
              <a:gd name="connsiteX140" fmla="*/ 862097 w 12547487"/>
              <a:gd name="connsiteY140" fmla="*/ 1220007 h 4609730"/>
              <a:gd name="connsiteX141" fmla="*/ 877569 w 12547487"/>
              <a:gd name="connsiteY141" fmla="*/ 1223011 h 4609730"/>
              <a:gd name="connsiteX142" fmla="*/ 883467 w 12547487"/>
              <a:gd name="connsiteY142" fmla="*/ 1220174 h 4609730"/>
              <a:gd name="connsiteX143" fmla="*/ 884185 w 12547487"/>
              <a:gd name="connsiteY143" fmla="*/ 1220424 h 4609730"/>
              <a:gd name="connsiteX144" fmla="*/ 885322 w 12547487"/>
              <a:gd name="connsiteY144" fmla="*/ 1219281 h 4609730"/>
              <a:gd name="connsiteX145" fmla="*/ 898394 w 12547487"/>
              <a:gd name="connsiteY145" fmla="*/ 1212995 h 4609730"/>
              <a:gd name="connsiteX146" fmla="*/ 929382 w 12547487"/>
              <a:gd name="connsiteY146" fmla="*/ 1210940 h 4609730"/>
              <a:gd name="connsiteX147" fmla="*/ 947390 w 12547487"/>
              <a:gd name="connsiteY147" fmla="*/ 1206207 h 4609730"/>
              <a:gd name="connsiteX148" fmla="*/ 1002063 w 12547487"/>
              <a:gd name="connsiteY148" fmla="*/ 1161717 h 4609730"/>
              <a:gd name="connsiteX149" fmla="*/ 1054722 w 12547487"/>
              <a:gd name="connsiteY149" fmla="*/ 1133875 h 4609730"/>
              <a:gd name="connsiteX150" fmla="*/ 1123316 w 12547487"/>
              <a:gd name="connsiteY150" fmla="*/ 1104293 h 4609730"/>
              <a:gd name="connsiteX151" fmla="*/ 1201636 w 12547487"/>
              <a:gd name="connsiteY151" fmla="*/ 1106918 h 4609730"/>
              <a:gd name="connsiteX152" fmla="*/ 1374810 w 12547487"/>
              <a:gd name="connsiteY152" fmla="*/ 1167533 h 4609730"/>
              <a:gd name="connsiteX0" fmla="*/ 1374810 w 12547487"/>
              <a:gd name="connsiteY0" fmla="*/ 1167533 h 4609730"/>
              <a:gd name="connsiteX1" fmla="*/ 2461080 w 12547487"/>
              <a:gd name="connsiteY1" fmla="*/ 1069442 h 4609730"/>
              <a:gd name="connsiteX2" fmla="*/ 2480769 w 12547487"/>
              <a:gd name="connsiteY2" fmla="*/ 1082624 h 4609730"/>
              <a:gd name="connsiteX3" fmla="*/ 2513615 w 12547487"/>
              <a:gd name="connsiteY3" fmla="*/ 1079209 h 4609730"/>
              <a:gd name="connsiteX4" fmla="*/ 2883110 w 12547487"/>
              <a:gd name="connsiteY4" fmla="*/ 1082703 h 4609730"/>
              <a:gd name="connsiteX5" fmla="*/ 3067466 w 12547487"/>
              <a:gd name="connsiteY5" fmla="*/ 1017777 h 4609730"/>
              <a:gd name="connsiteX6" fmla="*/ 3142515 w 12547487"/>
              <a:gd name="connsiteY6" fmla="*/ 1004553 h 4609730"/>
              <a:gd name="connsiteX7" fmla="*/ 3153472 w 12547487"/>
              <a:gd name="connsiteY7" fmla="*/ 1011470 h 4609730"/>
              <a:gd name="connsiteX8" fmla="*/ 3256916 w 12547487"/>
              <a:gd name="connsiteY8" fmla="*/ 958732 h 4609730"/>
              <a:gd name="connsiteX9" fmla="*/ 3409231 w 12547487"/>
              <a:gd name="connsiteY9" fmla="*/ 951564 h 4609730"/>
              <a:gd name="connsiteX10" fmla="*/ 3524347 w 12547487"/>
              <a:gd name="connsiteY10" fmla="*/ 957376 h 4609730"/>
              <a:gd name="connsiteX11" fmla="*/ 3588810 w 12547487"/>
              <a:gd name="connsiteY11" fmla="*/ 955789 h 4609730"/>
              <a:gd name="connsiteX12" fmla="*/ 3635816 w 12547487"/>
              <a:gd name="connsiteY12" fmla="*/ 960010 h 4609730"/>
              <a:gd name="connsiteX13" fmla="*/ 3754941 w 12547487"/>
              <a:gd name="connsiteY13" fmla="*/ 941825 h 4609730"/>
              <a:gd name="connsiteX14" fmla="*/ 3952184 w 12547487"/>
              <a:gd name="connsiteY14" fmla="*/ 899594 h 4609730"/>
              <a:gd name="connsiteX15" fmla="*/ 4101714 w 12547487"/>
              <a:gd name="connsiteY15" fmla="*/ 917531 h 4609730"/>
              <a:gd name="connsiteX16" fmla="*/ 4177560 w 12547487"/>
              <a:gd name="connsiteY16" fmla="*/ 878696 h 4609730"/>
              <a:gd name="connsiteX17" fmla="*/ 4269581 w 12547487"/>
              <a:gd name="connsiteY17" fmla="*/ 877016 h 4609730"/>
              <a:gd name="connsiteX18" fmla="*/ 4619969 w 12547487"/>
              <a:gd name="connsiteY18" fmla="*/ 798815 h 4609730"/>
              <a:gd name="connsiteX19" fmla="*/ 4808566 w 12547487"/>
              <a:gd name="connsiteY19" fmla="*/ 781686 h 4609730"/>
              <a:gd name="connsiteX20" fmla="*/ 4875311 w 12547487"/>
              <a:gd name="connsiteY20" fmla="*/ 729496 h 4609730"/>
              <a:gd name="connsiteX21" fmla="*/ 4875123 w 12547487"/>
              <a:gd name="connsiteY21" fmla="*/ 726137 h 4609730"/>
              <a:gd name="connsiteX22" fmla="*/ 4879961 w 12547487"/>
              <a:gd name="connsiteY22" fmla="*/ 724303 h 4609730"/>
              <a:gd name="connsiteX23" fmla="*/ 4884283 w 12547487"/>
              <a:gd name="connsiteY23" fmla="*/ 726177 h 4609730"/>
              <a:gd name="connsiteX24" fmla="*/ 4890066 w 12547487"/>
              <a:gd name="connsiteY24" fmla="*/ 724037 h 4609730"/>
              <a:gd name="connsiteX25" fmla="*/ 4905872 w 12547487"/>
              <a:gd name="connsiteY25" fmla="*/ 719096 h 4609730"/>
              <a:gd name="connsiteX26" fmla="*/ 4911186 w 12547487"/>
              <a:gd name="connsiteY26" fmla="*/ 711907 h 4609730"/>
              <a:gd name="connsiteX27" fmla="*/ 4991897 w 12547487"/>
              <a:gd name="connsiteY27" fmla="*/ 697771 h 4609730"/>
              <a:gd name="connsiteX28" fmla="*/ 5024303 w 12547487"/>
              <a:gd name="connsiteY28" fmla="*/ 701951 h 4609730"/>
              <a:gd name="connsiteX29" fmla="*/ 5084207 w 12547487"/>
              <a:gd name="connsiteY29" fmla="*/ 682157 h 4609730"/>
              <a:gd name="connsiteX30" fmla="*/ 5184351 w 12547487"/>
              <a:gd name="connsiteY30" fmla="*/ 683463 h 4609730"/>
              <a:gd name="connsiteX31" fmla="*/ 5321507 w 12547487"/>
              <a:gd name="connsiteY31" fmla="*/ 719959 h 4609730"/>
              <a:gd name="connsiteX32" fmla="*/ 5391160 w 12547487"/>
              <a:gd name="connsiteY32" fmla="*/ 750959 h 4609730"/>
              <a:gd name="connsiteX33" fmla="*/ 5487125 w 12547487"/>
              <a:gd name="connsiteY33" fmla="*/ 772309 h 4609730"/>
              <a:gd name="connsiteX34" fmla="*/ 5643542 w 12547487"/>
              <a:gd name="connsiteY34" fmla="*/ 765979 h 4609730"/>
              <a:gd name="connsiteX35" fmla="*/ 5706451 w 12547487"/>
              <a:gd name="connsiteY35" fmla="*/ 766820 h 4609730"/>
              <a:gd name="connsiteX36" fmla="*/ 5762858 w 12547487"/>
              <a:gd name="connsiteY36" fmla="*/ 755247 h 4609730"/>
              <a:gd name="connsiteX37" fmla="*/ 5767471 w 12547487"/>
              <a:gd name="connsiteY37" fmla="*/ 796958 h 4609730"/>
              <a:gd name="connsiteX38" fmla="*/ 5824432 w 12547487"/>
              <a:gd name="connsiteY38" fmla="*/ 807810 h 4609730"/>
              <a:gd name="connsiteX39" fmla="*/ 5891463 w 12547487"/>
              <a:gd name="connsiteY39" fmla="*/ 836999 h 4609730"/>
              <a:gd name="connsiteX40" fmla="*/ 6056609 w 12547487"/>
              <a:gd name="connsiteY40" fmla="*/ 867466 h 4609730"/>
              <a:gd name="connsiteX41" fmla="*/ 6083954 w 12547487"/>
              <a:gd name="connsiteY41" fmla="*/ 886737 h 4609730"/>
              <a:gd name="connsiteX42" fmla="*/ 6123446 w 12547487"/>
              <a:gd name="connsiteY42" fmla="*/ 906272 h 4609730"/>
              <a:gd name="connsiteX43" fmla="*/ 6279213 w 12547487"/>
              <a:gd name="connsiteY43" fmla="*/ 941922 h 4609730"/>
              <a:gd name="connsiteX44" fmla="*/ 6417146 w 12547487"/>
              <a:gd name="connsiteY44" fmla="*/ 928318 h 4609730"/>
              <a:gd name="connsiteX45" fmla="*/ 6634850 w 12547487"/>
              <a:gd name="connsiteY45" fmla="*/ 900508 h 4609730"/>
              <a:gd name="connsiteX46" fmla="*/ 6671363 w 12547487"/>
              <a:gd name="connsiteY46" fmla="*/ 894080 h 4609730"/>
              <a:gd name="connsiteX47" fmla="*/ 6703400 w 12547487"/>
              <a:gd name="connsiteY47" fmla="*/ 902889 h 4609730"/>
              <a:gd name="connsiteX48" fmla="*/ 6711400 w 12547487"/>
              <a:gd name="connsiteY48" fmla="*/ 917430 h 4609730"/>
              <a:gd name="connsiteX49" fmla="*/ 6731586 w 12547487"/>
              <a:gd name="connsiteY49" fmla="*/ 916196 h 4609730"/>
              <a:gd name="connsiteX50" fmla="*/ 6737090 w 12547487"/>
              <a:gd name="connsiteY50" fmla="*/ 918862 h 4609730"/>
              <a:gd name="connsiteX51" fmla="*/ 6832245 w 12547487"/>
              <a:gd name="connsiteY51" fmla="*/ 882994 h 4609730"/>
              <a:gd name="connsiteX52" fmla="*/ 6913429 w 12547487"/>
              <a:gd name="connsiteY52" fmla="*/ 884954 h 4609730"/>
              <a:gd name="connsiteX53" fmla="*/ 7216421 w 12547487"/>
              <a:gd name="connsiteY53" fmla="*/ 796969 h 4609730"/>
              <a:gd name="connsiteX54" fmla="*/ 7376080 w 12547487"/>
              <a:gd name="connsiteY54" fmla="*/ 746472 h 4609730"/>
              <a:gd name="connsiteX55" fmla="*/ 7625639 w 12547487"/>
              <a:gd name="connsiteY55" fmla="*/ 716373 h 4609730"/>
              <a:gd name="connsiteX56" fmla="*/ 7756911 w 12547487"/>
              <a:gd name="connsiteY56" fmla="*/ 650604 h 4609730"/>
              <a:gd name="connsiteX57" fmla="*/ 7868519 w 12547487"/>
              <a:gd name="connsiteY57" fmla="*/ 616503 h 4609730"/>
              <a:gd name="connsiteX58" fmla="*/ 7872351 w 12547487"/>
              <a:gd name="connsiteY58" fmla="*/ 607157 h 4609730"/>
              <a:gd name="connsiteX59" fmla="*/ 7889820 w 12547487"/>
              <a:gd name="connsiteY59" fmla="*/ 599187 h 4609730"/>
              <a:gd name="connsiteX60" fmla="*/ 7989035 w 12547487"/>
              <a:gd name="connsiteY60" fmla="*/ 585180 h 4609730"/>
              <a:gd name="connsiteX61" fmla="*/ 8078927 w 12547487"/>
              <a:gd name="connsiteY61" fmla="*/ 574018 h 4609730"/>
              <a:gd name="connsiteX62" fmla="*/ 8171367 w 12547487"/>
              <a:gd name="connsiteY62" fmla="*/ 587956 h 4609730"/>
              <a:gd name="connsiteX63" fmla="*/ 8182680 w 12547487"/>
              <a:gd name="connsiteY63" fmla="*/ 584528 h 4609730"/>
              <a:gd name="connsiteX64" fmla="*/ 8183080 w 12547487"/>
              <a:gd name="connsiteY64" fmla="*/ 585096 h 4609730"/>
              <a:gd name="connsiteX65" fmla="*/ 8195361 w 12547487"/>
              <a:gd name="connsiteY65" fmla="*/ 582747 h 4609730"/>
              <a:gd name="connsiteX66" fmla="*/ 8203309 w 12547487"/>
              <a:gd name="connsiteY66" fmla="*/ 578279 h 4609730"/>
              <a:gd name="connsiteX67" fmla="*/ 8291217 w 12547487"/>
              <a:gd name="connsiteY67" fmla="*/ 567936 h 4609730"/>
              <a:gd name="connsiteX68" fmla="*/ 8397600 w 12547487"/>
              <a:gd name="connsiteY68" fmla="*/ 573764 h 4609730"/>
              <a:gd name="connsiteX69" fmla="*/ 8585817 w 12547487"/>
              <a:gd name="connsiteY69" fmla="*/ 528544 h 4609730"/>
              <a:gd name="connsiteX70" fmla="*/ 8597214 w 12547487"/>
              <a:gd name="connsiteY70" fmla="*/ 527540 h 4609730"/>
              <a:gd name="connsiteX71" fmla="*/ 8620277 w 12547487"/>
              <a:gd name="connsiteY71" fmla="*/ 529838 h 4609730"/>
              <a:gd name="connsiteX72" fmla="*/ 8750279 w 12547487"/>
              <a:gd name="connsiteY72" fmla="*/ 514355 h 4609730"/>
              <a:gd name="connsiteX73" fmla="*/ 8770952 w 12547487"/>
              <a:gd name="connsiteY73" fmla="*/ 531568 h 4609730"/>
              <a:gd name="connsiteX74" fmla="*/ 8776056 w 12547487"/>
              <a:gd name="connsiteY74" fmla="*/ 533522 h 4609730"/>
              <a:gd name="connsiteX75" fmla="*/ 8777497 w 12547487"/>
              <a:gd name="connsiteY75" fmla="*/ 532217 h 4609730"/>
              <a:gd name="connsiteX76" fmla="*/ 8801322 w 12547487"/>
              <a:gd name="connsiteY76" fmla="*/ 525101 h 4609730"/>
              <a:gd name="connsiteX77" fmla="*/ 8851058 w 12547487"/>
              <a:gd name="connsiteY77" fmla="*/ 487661 h 4609730"/>
              <a:gd name="connsiteX78" fmla="*/ 8911397 w 12547487"/>
              <a:gd name="connsiteY78" fmla="*/ 440878 h 4609730"/>
              <a:gd name="connsiteX79" fmla="*/ 8960165 w 12547487"/>
              <a:gd name="connsiteY79" fmla="*/ 426167 h 4609730"/>
              <a:gd name="connsiteX80" fmla="*/ 9074520 w 12547487"/>
              <a:gd name="connsiteY80" fmla="*/ 372999 h 4609730"/>
              <a:gd name="connsiteX81" fmla="*/ 9149702 w 12547487"/>
              <a:gd name="connsiteY81" fmla="*/ 344823 h 4609730"/>
              <a:gd name="connsiteX82" fmla="*/ 9151735 w 12547487"/>
              <a:gd name="connsiteY82" fmla="*/ 343693 h 4609730"/>
              <a:gd name="connsiteX83" fmla="*/ 9168799 w 12547487"/>
              <a:gd name="connsiteY83" fmla="*/ 345774 h 4609730"/>
              <a:gd name="connsiteX84" fmla="*/ 9169610 w 12547487"/>
              <a:gd name="connsiteY84" fmla="*/ 354357 h 4609730"/>
              <a:gd name="connsiteX85" fmla="*/ 9184805 w 12547487"/>
              <a:gd name="connsiteY85" fmla="*/ 358617 h 4609730"/>
              <a:gd name="connsiteX86" fmla="*/ 9212783 w 12547487"/>
              <a:gd name="connsiteY86" fmla="*/ 351552 h 4609730"/>
              <a:gd name="connsiteX87" fmla="*/ 9223893 w 12547487"/>
              <a:gd name="connsiteY87" fmla="*/ 353846 h 4609730"/>
              <a:gd name="connsiteX88" fmla="*/ 9227770 w 12547487"/>
              <a:gd name="connsiteY88" fmla="*/ 352887 h 4609730"/>
              <a:gd name="connsiteX89" fmla="*/ 9237095 w 12547487"/>
              <a:gd name="connsiteY89" fmla="*/ 351656 h 4609730"/>
              <a:gd name="connsiteX90" fmla="*/ 9235111 w 12547487"/>
              <a:gd name="connsiteY90" fmla="*/ 346483 h 4609730"/>
              <a:gd name="connsiteX91" fmla="*/ 9280504 w 12547487"/>
              <a:gd name="connsiteY91" fmla="*/ 320358 h 4609730"/>
              <a:gd name="connsiteX92" fmla="*/ 9328601 w 12547487"/>
              <a:gd name="connsiteY92" fmla="*/ 306436 h 4609730"/>
              <a:gd name="connsiteX93" fmla="*/ 9372019 w 12547487"/>
              <a:gd name="connsiteY93" fmla="*/ 272078 h 4609730"/>
              <a:gd name="connsiteX94" fmla="*/ 9452545 w 12547487"/>
              <a:gd name="connsiteY94" fmla="*/ 241860 h 4609730"/>
              <a:gd name="connsiteX95" fmla="*/ 9518291 w 12547487"/>
              <a:gd name="connsiteY95" fmla="*/ 210633 h 4609730"/>
              <a:gd name="connsiteX96" fmla="*/ 9601653 w 12547487"/>
              <a:gd name="connsiteY96" fmla="*/ 194064 h 4609730"/>
              <a:gd name="connsiteX97" fmla="*/ 9756909 w 12547487"/>
              <a:gd name="connsiteY97" fmla="*/ 193391 h 4609730"/>
              <a:gd name="connsiteX98" fmla="*/ 9880369 w 12547487"/>
              <a:gd name="connsiteY98" fmla="*/ 231894 h 4609730"/>
              <a:gd name="connsiteX99" fmla="*/ 9974881 w 12547487"/>
              <a:gd name="connsiteY99" fmla="*/ 256550 h 4609730"/>
              <a:gd name="connsiteX100" fmla="*/ 10025323 w 12547487"/>
              <a:gd name="connsiteY100" fmla="*/ 256596 h 4609730"/>
              <a:gd name="connsiteX101" fmla="*/ 10125155 w 12547487"/>
              <a:gd name="connsiteY101" fmla="*/ 257669 h 4609730"/>
              <a:gd name="connsiteX102" fmla="*/ 10175673 w 12547487"/>
              <a:gd name="connsiteY102" fmla="*/ 229584 h 4609730"/>
              <a:gd name="connsiteX103" fmla="*/ 10234385 w 12547487"/>
              <a:gd name="connsiteY103" fmla="*/ 221010 h 4609730"/>
              <a:gd name="connsiteX104" fmla="*/ 10249898 w 12547487"/>
              <a:gd name="connsiteY104" fmla="*/ 238521 h 4609730"/>
              <a:gd name="connsiteX105" fmla="*/ 10312094 w 12547487"/>
              <a:gd name="connsiteY105" fmla="*/ 223019 h 4609730"/>
              <a:gd name="connsiteX106" fmla="*/ 10406238 w 12547487"/>
              <a:gd name="connsiteY106" fmla="*/ 197367 h 4609730"/>
              <a:gd name="connsiteX107" fmla="*/ 10461019 w 12547487"/>
              <a:gd name="connsiteY107" fmla="*/ 187607 h 4609730"/>
              <a:gd name="connsiteX108" fmla="*/ 10610128 w 12547487"/>
              <a:gd name="connsiteY108" fmla="*/ 155478 h 4609730"/>
              <a:gd name="connsiteX109" fmla="*/ 10759076 w 12547487"/>
              <a:gd name="connsiteY109" fmla="*/ 119129 h 4609730"/>
              <a:gd name="connsiteX110" fmla="*/ 10845042 w 12547487"/>
              <a:gd name="connsiteY110" fmla="*/ 74065 h 4609730"/>
              <a:gd name="connsiteX111" fmla="*/ 10967723 w 12547487"/>
              <a:gd name="connsiteY111" fmla="*/ 46727 h 4609730"/>
              <a:gd name="connsiteX112" fmla="*/ 10987923 w 12547487"/>
              <a:gd name="connsiteY112" fmla="*/ 38704 h 4609730"/>
              <a:gd name="connsiteX113" fmla="*/ 11017061 w 12547487"/>
              <a:gd name="connsiteY113" fmla="*/ 38489 h 4609730"/>
              <a:gd name="connsiteX114" fmla="*/ 11133965 w 12547487"/>
              <a:gd name="connsiteY114" fmla="*/ 38707 h 4609730"/>
              <a:gd name="connsiteX115" fmla="*/ 11227034 w 12547487"/>
              <a:gd name="connsiteY115" fmla="*/ 48621 h 4609730"/>
              <a:gd name="connsiteX116" fmla="*/ 11381469 w 12547487"/>
              <a:gd name="connsiteY116" fmla="*/ 47048 h 4609730"/>
              <a:gd name="connsiteX117" fmla="*/ 11525790 w 12547487"/>
              <a:gd name="connsiteY117" fmla="*/ 92054 h 4609730"/>
              <a:gd name="connsiteX118" fmla="*/ 11637767 w 12547487"/>
              <a:gd name="connsiteY118" fmla="*/ 122688 h 4609730"/>
              <a:gd name="connsiteX119" fmla="*/ 11708024 w 12547487"/>
              <a:gd name="connsiteY119" fmla="*/ 116533 h 4609730"/>
              <a:gd name="connsiteX120" fmla="*/ 11801763 w 12547487"/>
              <a:gd name="connsiteY120" fmla="*/ 117985 h 4609730"/>
              <a:gd name="connsiteX121" fmla="*/ 11948668 w 12547487"/>
              <a:gd name="connsiteY121" fmla="*/ 55392 h 4609730"/>
              <a:gd name="connsiteX122" fmla="*/ 12059612 w 12547487"/>
              <a:gd name="connsiteY122" fmla="*/ 553 h 4609730"/>
              <a:gd name="connsiteX123" fmla="*/ 12090585 w 12547487"/>
              <a:gd name="connsiteY123" fmla="*/ 689 h 4609730"/>
              <a:gd name="connsiteX124" fmla="*/ 12115558 w 12547487"/>
              <a:gd name="connsiteY124" fmla="*/ 0 h 4609730"/>
              <a:gd name="connsiteX125" fmla="*/ 12547487 w 12547487"/>
              <a:gd name="connsiteY125" fmla="*/ 1880654 h 4609730"/>
              <a:gd name="connsiteX126" fmla="*/ 664852 w 12547487"/>
              <a:gd name="connsiteY126" fmla="*/ 4609730 h 4609730"/>
              <a:gd name="connsiteX127" fmla="*/ 0 w 12547487"/>
              <a:gd name="connsiteY127" fmla="*/ 1714905 h 4609730"/>
              <a:gd name="connsiteX128" fmla="*/ 8160 w 12547487"/>
              <a:gd name="connsiteY128" fmla="*/ 1717140 h 4609730"/>
              <a:gd name="connsiteX129" fmla="*/ 62595 w 12547487"/>
              <a:gd name="connsiteY129" fmla="*/ 1734714 h 4609730"/>
              <a:gd name="connsiteX130" fmla="*/ 191892 w 12547487"/>
              <a:gd name="connsiteY130" fmla="*/ 1725794 h 4609730"/>
              <a:gd name="connsiteX131" fmla="*/ 238860 w 12547487"/>
              <a:gd name="connsiteY131" fmla="*/ 1702169 h 4609730"/>
              <a:gd name="connsiteX132" fmla="*/ 329365 w 12547487"/>
              <a:gd name="connsiteY132" fmla="*/ 1660633 h 4609730"/>
              <a:gd name="connsiteX133" fmla="*/ 396208 w 12547487"/>
              <a:gd name="connsiteY133" fmla="*/ 1588889 h 4609730"/>
              <a:gd name="connsiteX134" fmla="*/ 480537 w 12547487"/>
              <a:gd name="connsiteY134" fmla="*/ 1530535 h 4609730"/>
              <a:gd name="connsiteX135" fmla="*/ 493078 w 12547487"/>
              <a:gd name="connsiteY135" fmla="*/ 1531413 h 4609730"/>
              <a:gd name="connsiteX136" fmla="*/ 540222 w 12547487"/>
              <a:gd name="connsiteY136" fmla="*/ 1496202 h 4609730"/>
              <a:gd name="connsiteX137" fmla="*/ 674083 w 12547487"/>
              <a:gd name="connsiteY137" fmla="*/ 1398944 h 4609730"/>
              <a:gd name="connsiteX138" fmla="*/ 749648 w 12547487"/>
              <a:gd name="connsiteY138" fmla="*/ 1302435 h 4609730"/>
              <a:gd name="connsiteX139" fmla="*/ 795249 w 12547487"/>
              <a:gd name="connsiteY139" fmla="*/ 1251068 h 4609730"/>
              <a:gd name="connsiteX140" fmla="*/ 862097 w 12547487"/>
              <a:gd name="connsiteY140" fmla="*/ 1220007 h 4609730"/>
              <a:gd name="connsiteX141" fmla="*/ 877569 w 12547487"/>
              <a:gd name="connsiteY141" fmla="*/ 1223011 h 4609730"/>
              <a:gd name="connsiteX142" fmla="*/ 883467 w 12547487"/>
              <a:gd name="connsiteY142" fmla="*/ 1220174 h 4609730"/>
              <a:gd name="connsiteX143" fmla="*/ 884185 w 12547487"/>
              <a:gd name="connsiteY143" fmla="*/ 1220424 h 4609730"/>
              <a:gd name="connsiteX144" fmla="*/ 885322 w 12547487"/>
              <a:gd name="connsiteY144" fmla="*/ 1219281 h 4609730"/>
              <a:gd name="connsiteX145" fmla="*/ 898394 w 12547487"/>
              <a:gd name="connsiteY145" fmla="*/ 1212995 h 4609730"/>
              <a:gd name="connsiteX146" fmla="*/ 929382 w 12547487"/>
              <a:gd name="connsiteY146" fmla="*/ 1210940 h 4609730"/>
              <a:gd name="connsiteX147" fmla="*/ 947390 w 12547487"/>
              <a:gd name="connsiteY147" fmla="*/ 1206207 h 4609730"/>
              <a:gd name="connsiteX148" fmla="*/ 1002063 w 12547487"/>
              <a:gd name="connsiteY148" fmla="*/ 1161717 h 4609730"/>
              <a:gd name="connsiteX149" fmla="*/ 1054722 w 12547487"/>
              <a:gd name="connsiteY149" fmla="*/ 1133875 h 4609730"/>
              <a:gd name="connsiteX150" fmla="*/ 1123316 w 12547487"/>
              <a:gd name="connsiteY150" fmla="*/ 1104293 h 4609730"/>
              <a:gd name="connsiteX151" fmla="*/ 1244958 w 12547487"/>
              <a:gd name="connsiteY151" fmla="*/ 1096969 h 4609730"/>
              <a:gd name="connsiteX152" fmla="*/ 1374810 w 12547487"/>
              <a:gd name="connsiteY152" fmla="*/ 1167533 h 4609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2547487" h="4609730">
                <a:moveTo>
                  <a:pt x="1374810" y="1167533"/>
                </a:moveTo>
                <a:lnTo>
                  <a:pt x="2461080" y="1069442"/>
                </a:lnTo>
                <a:lnTo>
                  <a:pt x="2480769" y="1082624"/>
                </a:lnTo>
                <a:lnTo>
                  <a:pt x="2513615" y="1079209"/>
                </a:lnTo>
                <a:cubicBezTo>
                  <a:pt x="2633892" y="1075813"/>
                  <a:pt x="2785199" y="1125578"/>
                  <a:pt x="2883110" y="1082703"/>
                </a:cubicBezTo>
                <a:lnTo>
                  <a:pt x="3067466" y="1017777"/>
                </a:lnTo>
                <a:cubicBezTo>
                  <a:pt x="3084874" y="999495"/>
                  <a:pt x="3118475" y="993575"/>
                  <a:pt x="3142515" y="1004553"/>
                </a:cubicBezTo>
                <a:cubicBezTo>
                  <a:pt x="3146650" y="1006443"/>
                  <a:pt x="3150340" y="1008772"/>
                  <a:pt x="3153472" y="1011470"/>
                </a:cubicBezTo>
                <a:cubicBezTo>
                  <a:pt x="3206554" y="966199"/>
                  <a:pt x="3230735" y="989718"/>
                  <a:pt x="3256916" y="958732"/>
                </a:cubicBezTo>
                <a:cubicBezTo>
                  <a:pt x="3331546" y="947172"/>
                  <a:pt x="3385053" y="978708"/>
                  <a:pt x="3409231" y="951564"/>
                </a:cubicBezTo>
                <a:cubicBezTo>
                  <a:pt x="3446094" y="953833"/>
                  <a:pt x="3491800" y="986597"/>
                  <a:pt x="3524347" y="957376"/>
                </a:cubicBezTo>
                <a:cubicBezTo>
                  <a:pt x="3524354" y="981687"/>
                  <a:pt x="3569829" y="939502"/>
                  <a:pt x="3588810" y="955789"/>
                </a:cubicBezTo>
                <a:cubicBezTo>
                  <a:pt x="3601823" y="969950"/>
                  <a:pt x="3618658" y="960451"/>
                  <a:pt x="3635816" y="960010"/>
                </a:cubicBezTo>
                <a:cubicBezTo>
                  <a:pt x="3655597" y="971494"/>
                  <a:pt x="3732765" y="954931"/>
                  <a:pt x="3754941" y="941825"/>
                </a:cubicBezTo>
                <a:cubicBezTo>
                  <a:pt x="3811439" y="895527"/>
                  <a:pt x="3905961" y="934965"/>
                  <a:pt x="3952184" y="899594"/>
                </a:cubicBezTo>
                <a:cubicBezTo>
                  <a:pt x="4011821" y="880065"/>
                  <a:pt x="4054741" y="911582"/>
                  <a:pt x="4101714" y="917531"/>
                </a:cubicBezTo>
                <a:cubicBezTo>
                  <a:pt x="4098023" y="865421"/>
                  <a:pt x="4200983" y="921593"/>
                  <a:pt x="4177560" y="878696"/>
                </a:cubicBezTo>
                <a:cubicBezTo>
                  <a:pt x="4241433" y="877802"/>
                  <a:pt x="4202378" y="837203"/>
                  <a:pt x="4269581" y="877016"/>
                </a:cubicBezTo>
                <a:cubicBezTo>
                  <a:pt x="4377446" y="838504"/>
                  <a:pt x="4528241" y="859905"/>
                  <a:pt x="4619969" y="798815"/>
                </a:cubicBezTo>
                <a:lnTo>
                  <a:pt x="4808566" y="781686"/>
                </a:lnTo>
                <a:lnTo>
                  <a:pt x="4875311" y="729496"/>
                </a:lnTo>
                <a:cubicBezTo>
                  <a:pt x="4875249" y="728376"/>
                  <a:pt x="4875185" y="727257"/>
                  <a:pt x="4875123" y="726137"/>
                </a:cubicBezTo>
                <a:cubicBezTo>
                  <a:pt x="4875838" y="723876"/>
                  <a:pt x="4877487" y="723584"/>
                  <a:pt x="4879961" y="724303"/>
                </a:cubicBezTo>
                <a:lnTo>
                  <a:pt x="4884283" y="726177"/>
                </a:lnTo>
                <a:lnTo>
                  <a:pt x="4890066" y="724037"/>
                </a:lnTo>
                <a:lnTo>
                  <a:pt x="4905872" y="719096"/>
                </a:lnTo>
                <a:lnTo>
                  <a:pt x="4911186" y="711907"/>
                </a:lnTo>
                <a:lnTo>
                  <a:pt x="4991897" y="697771"/>
                </a:lnTo>
                <a:lnTo>
                  <a:pt x="5024303" y="701951"/>
                </a:lnTo>
                <a:cubicBezTo>
                  <a:pt x="5044620" y="691522"/>
                  <a:pt x="5062666" y="672929"/>
                  <a:pt x="5084207" y="682157"/>
                </a:cubicBezTo>
                <a:cubicBezTo>
                  <a:pt x="5077528" y="658952"/>
                  <a:pt x="5168392" y="704507"/>
                  <a:pt x="5184351" y="683463"/>
                </a:cubicBezTo>
                <a:cubicBezTo>
                  <a:pt x="5225164" y="690532"/>
                  <a:pt x="5280725" y="704861"/>
                  <a:pt x="5321507" y="719959"/>
                </a:cubicBezTo>
                <a:cubicBezTo>
                  <a:pt x="5339895" y="724029"/>
                  <a:pt x="5364695" y="737734"/>
                  <a:pt x="5391160" y="750959"/>
                </a:cubicBezTo>
                <a:cubicBezTo>
                  <a:pt x="5413188" y="750877"/>
                  <a:pt x="5502839" y="754797"/>
                  <a:pt x="5487125" y="772309"/>
                </a:cubicBezTo>
                <a:cubicBezTo>
                  <a:pt x="5559144" y="745121"/>
                  <a:pt x="5567815" y="766803"/>
                  <a:pt x="5643542" y="765979"/>
                </a:cubicBezTo>
                <a:cubicBezTo>
                  <a:pt x="5677406" y="785130"/>
                  <a:pt x="5667504" y="746826"/>
                  <a:pt x="5706451" y="766820"/>
                </a:cubicBezTo>
                <a:cubicBezTo>
                  <a:pt x="5703795" y="719080"/>
                  <a:pt x="5751077" y="805163"/>
                  <a:pt x="5762858" y="755247"/>
                </a:cubicBezTo>
                <a:cubicBezTo>
                  <a:pt x="5769573" y="760465"/>
                  <a:pt x="5761404" y="789927"/>
                  <a:pt x="5767471" y="796958"/>
                </a:cubicBezTo>
                <a:lnTo>
                  <a:pt x="5824432" y="807810"/>
                </a:lnTo>
                <a:lnTo>
                  <a:pt x="5891463" y="836999"/>
                </a:lnTo>
                <a:lnTo>
                  <a:pt x="6056609" y="867466"/>
                </a:lnTo>
                <a:cubicBezTo>
                  <a:pt x="6067126" y="872648"/>
                  <a:pt x="6079878" y="869258"/>
                  <a:pt x="6083954" y="886737"/>
                </a:cubicBezTo>
                <a:cubicBezTo>
                  <a:pt x="6091076" y="908149"/>
                  <a:pt x="6129984" y="883547"/>
                  <a:pt x="6123446" y="906272"/>
                </a:cubicBezTo>
                <a:lnTo>
                  <a:pt x="6279213" y="941922"/>
                </a:lnTo>
                <a:lnTo>
                  <a:pt x="6417146" y="928318"/>
                </a:lnTo>
                <a:lnTo>
                  <a:pt x="6634850" y="900508"/>
                </a:lnTo>
                <a:cubicBezTo>
                  <a:pt x="6647611" y="894698"/>
                  <a:pt x="6659722" y="893079"/>
                  <a:pt x="6671363" y="894080"/>
                </a:cubicBezTo>
                <a:lnTo>
                  <a:pt x="6703400" y="902889"/>
                </a:lnTo>
                <a:lnTo>
                  <a:pt x="6711400" y="917430"/>
                </a:lnTo>
                <a:lnTo>
                  <a:pt x="6731586" y="916196"/>
                </a:lnTo>
                <a:lnTo>
                  <a:pt x="6737090" y="918862"/>
                </a:lnTo>
                <a:cubicBezTo>
                  <a:pt x="6753867" y="913329"/>
                  <a:pt x="6802856" y="888646"/>
                  <a:pt x="6832245" y="882994"/>
                </a:cubicBezTo>
                <a:cubicBezTo>
                  <a:pt x="6888620" y="884716"/>
                  <a:pt x="6850645" y="828974"/>
                  <a:pt x="6913429" y="884954"/>
                </a:cubicBezTo>
                <a:cubicBezTo>
                  <a:pt x="7005473" y="838680"/>
                  <a:pt x="7140562" y="873990"/>
                  <a:pt x="7216421" y="796969"/>
                </a:cubicBezTo>
                <a:cubicBezTo>
                  <a:pt x="7296077" y="787703"/>
                  <a:pt x="7316553" y="763078"/>
                  <a:pt x="7376080" y="746472"/>
                </a:cubicBezTo>
                <a:cubicBezTo>
                  <a:pt x="7444283" y="733039"/>
                  <a:pt x="7560300" y="714764"/>
                  <a:pt x="7625639" y="716373"/>
                </a:cubicBezTo>
                <a:lnTo>
                  <a:pt x="7756911" y="650604"/>
                </a:lnTo>
                <a:cubicBezTo>
                  <a:pt x="7770906" y="652341"/>
                  <a:pt x="7863764" y="622657"/>
                  <a:pt x="7868519" y="616503"/>
                </a:cubicBezTo>
                <a:lnTo>
                  <a:pt x="7872351" y="607157"/>
                </a:lnTo>
                <a:lnTo>
                  <a:pt x="7889820" y="599187"/>
                </a:lnTo>
                <a:lnTo>
                  <a:pt x="7989035" y="585180"/>
                </a:lnTo>
                <a:lnTo>
                  <a:pt x="8078927" y="574018"/>
                </a:lnTo>
                <a:cubicBezTo>
                  <a:pt x="8096031" y="564929"/>
                  <a:pt x="8152497" y="595174"/>
                  <a:pt x="8171367" y="587956"/>
                </a:cubicBezTo>
                <a:lnTo>
                  <a:pt x="8182680" y="584528"/>
                </a:lnTo>
                <a:lnTo>
                  <a:pt x="8183080" y="585096"/>
                </a:lnTo>
                <a:cubicBezTo>
                  <a:pt x="8185909" y="585710"/>
                  <a:pt x="8189772" y="585092"/>
                  <a:pt x="8195361" y="582747"/>
                </a:cubicBezTo>
                <a:lnTo>
                  <a:pt x="8203309" y="578279"/>
                </a:lnTo>
                <a:lnTo>
                  <a:pt x="8291217" y="567936"/>
                </a:lnTo>
                <a:lnTo>
                  <a:pt x="8397600" y="573764"/>
                </a:lnTo>
                <a:cubicBezTo>
                  <a:pt x="8460339" y="558690"/>
                  <a:pt x="8515268" y="554685"/>
                  <a:pt x="8585817" y="528544"/>
                </a:cubicBezTo>
                <a:lnTo>
                  <a:pt x="8597214" y="527540"/>
                </a:lnTo>
                <a:lnTo>
                  <a:pt x="8620277" y="529838"/>
                </a:lnTo>
                <a:cubicBezTo>
                  <a:pt x="8663420" y="533408"/>
                  <a:pt x="8705813" y="533020"/>
                  <a:pt x="8750279" y="514355"/>
                </a:cubicBezTo>
                <a:cubicBezTo>
                  <a:pt x="8755861" y="521565"/>
                  <a:pt x="8762909" y="527150"/>
                  <a:pt x="8770952" y="531568"/>
                </a:cubicBezTo>
                <a:lnTo>
                  <a:pt x="8776056" y="533522"/>
                </a:lnTo>
                <a:lnTo>
                  <a:pt x="8777497" y="532217"/>
                </a:lnTo>
                <a:cubicBezTo>
                  <a:pt x="8783304" y="528871"/>
                  <a:pt x="8790735" y="526458"/>
                  <a:pt x="8801322" y="525101"/>
                </a:cubicBezTo>
                <a:cubicBezTo>
                  <a:pt x="8793664" y="470647"/>
                  <a:pt x="8819376" y="504280"/>
                  <a:pt x="8851058" y="487661"/>
                </a:cubicBezTo>
                <a:cubicBezTo>
                  <a:pt x="8879282" y="476682"/>
                  <a:pt x="8889434" y="455400"/>
                  <a:pt x="8911397" y="440878"/>
                </a:cubicBezTo>
                <a:cubicBezTo>
                  <a:pt x="8929582" y="430629"/>
                  <a:pt x="8937582" y="445906"/>
                  <a:pt x="8960165" y="426167"/>
                </a:cubicBezTo>
                <a:cubicBezTo>
                  <a:pt x="9009909" y="431300"/>
                  <a:pt x="9039989" y="387124"/>
                  <a:pt x="9074520" y="372999"/>
                </a:cubicBezTo>
                <a:cubicBezTo>
                  <a:pt x="9086266" y="372063"/>
                  <a:pt x="9119516" y="359438"/>
                  <a:pt x="9149702" y="344823"/>
                </a:cubicBezTo>
                <a:lnTo>
                  <a:pt x="9151735" y="343693"/>
                </a:lnTo>
                <a:lnTo>
                  <a:pt x="9168799" y="345774"/>
                </a:lnTo>
                <a:cubicBezTo>
                  <a:pt x="9173179" y="347275"/>
                  <a:pt x="9174396" y="349806"/>
                  <a:pt x="9169610" y="354357"/>
                </a:cubicBezTo>
                <a:cubicBezTo>
                  <a:pt x="9175014" y="357847"/>
                  <a:pt x="9180010" y="358865"/>
                  <a:pt x="9184805" y="358617"/>
                </a:cubicBezTo>
                <a:cubicBezTo>
                  <a:pt x="9194393" y="358116"/>
                  <a:pt x="9203171" y="352547"/>
                  <a:pt x="9212783" y="351552"/>
                </a:cubicBezTo>
                <a:lnTo>
                  <a:pt x="9223893" y="353846"/>
                </a:lnTo>
                <a:lnTo>
                  <a:pt x="9227770" y="352887"/>
                </a:lnTo>
                <a:lnTo>
                  <a:pt x="9237095" y="351656"/>
                </a:lnTo>
                <a:lnTo>
                  <a:pt x="9235111" y="346483"/>
                </a:lnTo>
                <a:cubicBezTo>
                  <a:pt x="9232341" y="341667"/>
                  <a:pt x="9265745" y="321727"/>
                  <a:pt x="9280504" y="320358"/>
                </a:cubicBezTo>
                <a:cubicBezTo>
                  <a:pt x="9296085" y="313684"/>
                  <a:pt x="9307390" y="316910"/>
                  <a:pt x="9328601" y="306436"/>
                </a:cubicBezTo>
                <a:cubicBezTo>
                  <a:pt x="9332190" y="305747"/>
                  <a:pt x="9373184" y="275920"/>
                  <a:pt x="9372019" y="272078"/>
                </a:cubicBezTo>
                <a:cubicBezTo>
                  <a:pt x="9402858" y="284347"/>
                  <a:pt x="9424409" y="250319"/>
                  <a:pt x="9452545" y="241860"/>
                </a:cubicBezTo>
                <a:cubicBezTo>
                  <a:pt x="9476493" y="254412"/>
                  <a:pt x="9458237" y="217540"/>
                  <a:pt x="9518291" y="210633"/>
                </a:cubicBezTo>
                <a:cubicBezTo>
                  <a:pt x="9544535" y="225229"/>
                  <a:pt x="9551821" y="175560"/>
                  <a:pt x="9601653" y="194064"/>
                </a:cubicBezTo>
                <a:cubicBezTo>
                  <a:pt x="9641423" y="191190"/>
                  <a:pt x="9710456" y="187086"/>
                  <a:pt x="9756909" y="193391"/>
                </a:cubicBezTo>
                <a:cubicBezTo>
                  <a:pt x="9836068" y="217138"/>
                  <a:pt x="9813738" y="231270"/>
                  <a:pt x="9880369" y="231894"/>
                </a:cubicBezTo>
                <a:cubicBezTo>
                  <a:pt x="9955524" y="229202"/>
                  <a:pt x="9879479" y="235694"/>
                  <a:pt x="9974881" y="256550"/>
                </a:cubicBezTo>
                <a:cubicBezTo>
                  <a:pt x="9984115" y="243502"/>
                  <a:pt x="10004909" y="252536"/>
                  <a:pt x="10025323" y="256596"/>
                </a:cubicBezTo>
                <a:cubicBezTo>
                  <a:pt x="10061777" y="254377"/>
                  <a:pt x="10087083" y="242520"/>
                  <a:pt x="10125155" y="257669"/>
                </a:cubicBezTo>
                <a:cubicBezTo>
                  <a:pt x="10117387" y="241823"/>
                  <a:pt x="10193716" y="245172"/>
                  <a:pt x="10175673" y="229584"/>
                </a:cubicBezTo>
                <a:cubicBezTo>
                  <a:pt x="10198295" y="212509"/>
                  <a:pt x="10211791" y="236113"/>
                  <a:pt x="10234385" y="221010"/>
                </a:cubicBezTo>
                <a:cubicBezTo>
                  <a:pt x="10260711" y="215614"/>
                  <a:pt x="10220424" y="239927"/>
                  <a:pt x="10249898" y="238521"/>
                </a:cubicBezTo>
                <a:cubicBezTo>
                  <a:pt x="10285418" y="233851"/>
                  <a:pt x="10287537" y="263981"/>
                  <a:pt x="10312094" y="223019"/>
                </a:cubicBezTo>
                <a:cubicBezTo>
                  <a:pt x="10350058" y="228863"/>
                  <a:pt x="10355996" y="210915"/>
                  <a:pt x="10406238" y="197367"/>
                </a:cubicBezTo>
                <a:cubicBezTo>
                  <a:pt x="10428293" y="204913"/>
                  <a:pt x="10445031" y="198533"/>
                  <a:pt x="10461019" y="187607"/>
                </a:cubicBezTo>
                <a:cubicBezTo>
                  <a:pt x="10510788" y="185205"/>
                  <a:pt x="10554867" y="166653"/>
                  <a:pt x="10610128" y="155478"/>
                </a:cubicBezTo>
                <a:cubicBezTo>
                  <a:pt x="10671246" y="160428"/>
                  <a:pt x="10700011" y="130963"/>
                  <a:pt x="10759076" y="119129"/>
                </a:cubicBezTo>
                <a:cubicBezTo>
                  <a:pt x="10819961" y="137781"/>
                  <a:pt x="10794860" y="78286"/>
                  <a:pt x="10845042" y="74065"/>
                </a:cubicBezTo>
                <a:cubicBezTo>
                  <a:pt x="10928398" y="87674"/>
                  <a:pt x="10841343" y="53794"/>
                  <a:pt x="10967723" y="46727"/>
                </a:cubicBezTo>
                <a:cubicBezTo>
                  <a:pt x="10975162" y="49785"/>
                  <a:pt x="10990024" y="43883"/>
                  <a:pt x="10987923" y="38704"/>
                </a:cubicBezTo>
                <a:cubicBezTo>
                  <a:pt x="10996039" y="39383"/>
                  <a:pt x="11016028" y="47336"/>
                  <a:pt x="11017061" y="38489"/>
                </a:cubicBezTo>
                <a:cubicBezTo>
                  <a:pt x="11056935" y="32489"/>
                  <a:pt x="11097197" y="32564"/>
                  <a:pt x="11133965" y="38707"/>
                </a:cubicBezTo>
                <a:cubicBezTo>
                  <a:pt x="11209462" y="14327"/>
                  <a:pt x="11171756" y="59695"/>
                  <a:pt x="11227034" y="48621"/>
                </a:cubicBezTo>
                <a:cubicBezTo>
                  <a:pt x="11269928" y="26101"/>
                  <a:pt x="11331025" y="64767"/>
                  <a:pt x="11381469" y="47048"/>
                </a:cubicBezTo>
                <a:cubicBezTo>
                  <a:pt x="11431262" y="54287"/>
                  <a:pt x="11475911" y="74960"/>
                  <a:pt x="11525790" y="92054"/>
                </a:cubicBezTo>
                <a:cubicBezTo>
                  <a:pt x="11581601" y="78831"/>
                  <a:pt x="11602575" y="94798"/>
                  <a:pt x="11637767" y="122688"/>
                </a:cubicBezTo>
                <a:cubicBezTo>
                  <a:pt x="11640117" y="108886"/>
                  <a:pt x="11675437" y="118495"/>
                  <a:pt x="11708024" y="116533"/>
                </a:cubicBezTo>
                <a:cubicBezTo>
                  <a:pt x="11719968" y="108057"/>
                  <a:pt x="11774043" y="111679"/>
                  <a:pt x="11801763" y="117985"/>
                </a:cubicBezTo>
                <a:cubicBezTo>
                  <a:pt x="11834050" y="123209"/>
                  <a:pt x="11911971" y="45893"/>
                  <a:pt x="11948668" y="55392"/>
                </a:cubicBezTo>
                <a:cubicBezTo>
                  <a:pt x="11991643" y="35820"/>
                  <a:pt x="12026671" y="895"/>
                  <a:pt x="12059612" y="553"/>
                </a:cubicBezTo>
                <a:cubicBezTo>
                  <a:pt x="12068341" y="10357"/>
                  <a:pt x="12076771" y="8609"/>
                  <a:pt x="12090585" y="689"/>
                </a:cubicBezTo>
                <a:lnTo>
                  <a:pt x="12115558" y="0"/>
                </a:lnTo>
                <a:lnTo>
                  <a:pt x="12547487" y="1880654"/>
                </a:lnTo>
                <a:lnTo>
                  <a:pt x="664852" y="4609730"/>
                </a:lnTo>
                <a:lnTo>
                  <a:pt x="0" y="1714905"/>
                </a:lnTo>
                <a:lnTo>
                  <a:pt x="8160" y="1717140"/>
                </a:lnTo>
                <a:cubicBezTo>
                  <a:pt x="26620" y="1724058"/>
                  <a:pt x="43697" y="1731040"/>
                  <a:pt x="62595" y="1734714"/>
                </a:cubicBezTo>
                <a:cubicBezTo>
                  <a:pt x="80686" y="1757273"/>
                  <a:pt x="169887" y="1724889"/>
                  <a:pt x="191892" y="1725794"/>
                </a:cubicBezTo>
                <a:cubicBezTo>
                  <a:pt x="218708" y="1710607"/>
                  <a:pt x="209980" y="1714402"/>
                  <a:pt x="238860" y="1702169"/>
                </a:cubicBezTo>
                <a:cubicBezTo>
                  <a:pt x="244289" y="1670915"/>
                  <a:pt x="300595" y="1671961"/>
                  <a:pt x="329365" y="1660633"/>
                </a:cubicBezTo>
                <a:cubicBezTo>
                  <a:pt x="329915" y="1633718"/>
                  <a:pt x="348313" y="1622821"/>
                  <a:pt x="396208" y="1588889"/>
                </a:cubicBezTo>
                <a:cubicBezTo>
                  <a:pt x="395790" y="1558661"/>
                  <a:pt x="470162" y="1579883"/>
                  <a:pt x="480537" y="1530535"/>
                </a:cubicBezTo>
                <a:cubicBezTo>
                  <a:pt x="484579" y="1531278"/>
                  <a:pt x="488803" y="1531573"/>
                  <a:pt x="493078" y="1531413"/>
                </a:cubicBezTo>
                <a:cubicBezTo>
                  <a:pt x="517910" y="1530488"/>
                  <a:pt x="539020" y="1514723"/>
                  <a:pt x="540222" y="1496202"/>
                </a:cubicBezTo>
                <a:cubicBezTo>
                  <a:pt x="563545" y="1422752"/>
                  <a:pt x="630984" y="1443838"/>
                  <a:pt x="674083" y="1398944"/>
                </a:cubicBezTo>
                <a:cubicBezTo>
                  <a:pt x="726810" y="1351276"/>
                  <a:pt x="712134" y="1384172"/>
                  <a:pt x="749648" y="1302435"/>
                </a:cubicBezTo>
                <a:cubicBezTo>
                  <a:pt x="771538" y="1307700"/>
                  <a:pt x="786734" y="1268205"/>
                  <a:pt x="795249" y="1251068"/>
                </a:cubicBezTo>
                <a:cubicBezTo>
                  <a:pt x="821931" y="1228744"/>
                  <a:pt x="855400" y="1258590"/>
                  <a:pt x="862097" y="1220007"/>
                </a:cubicBezTo>
                <a:cubicBezTo>
                  <a:pt x="865620" y="1224763"/>
                  <a:pt x="871148" y="1224972"/>
                  <a:pt x="877569" y="1223011"/>
                </a:cubicBezTo>
                <a:lnTo>
                  <a:pt x="883467" y="1220174"/>
                </a:lnTo>
                <a:lnTo>
                  <a:pt x="884185" y="1220424"/>
                </a:lnTo>
                <a:lnTo>
                  <a:pt x="885322" y="1219281"/>
                </a:lnTo>
                <a:lnTo>
                  <a:pt x="898394" y="1212995"/>
                </a:lnTo>
                <a:cubicBezTo>
                  <a:pt x="912576" y="1205143"/>
                  <a:pt x="925875" y="1198120"/>
                  <a:pt x="929382" y="1210940"/>
                </a:cubicBezTo>
                <a:cubicBezTo>
                  <a:pt x="938276" y="1210907"/>
                  <a:pt x="935277" y="1214411"/>
                  <a:pt x="947390" y="1206207"/>
                </a:cubicBezTo>
                <a:cubicBezTo>
                  <a:pt x="959502" y="1198003"/>
                  <a:pt x="997310" y="1166421"/>
                  <a:pt x="1002063" y="1161717"/>
                </a:cubicBezTo>
                <a:lnTo>
                  <a:pt x="1054722" y="1133875"/>
                </a:lnTo>
                <a:lnTo>
                  <a:pt x="1123316" y="1104293"/>
                </a:lnTo>
                <a:lnTo>
                  <a:pt x="1244958" y="1096969"/>
                </a:lnTo>
                <a:lnTo>
                  <a:pt x="1374810" y="1167533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1D59AA-1AA6-6DD7-6D69-DBB4A1C9C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4501" y="4716357"/>
            <a:ext cx="9414344" cy="91639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Сингапур</a:t>
            </a:r>
            <a:endParaRPr lang="en-US" dirty="0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xmlns="" id="{ED1379A7-EED6-4E55-9292-A77DAFC77C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277946" y="1018937"/>
            <a:ext cx="9595201" cy="2821674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9" name="Picture 8" descr="A city skyline at night with lights and a body of water&#10;&#10;AI-generated content may be incorrect.">
            <a:extLst>
              <a:ext uri="{FF2B5EF4-FFF2-40B4-BE49-F238E27FC236}">
                <a16:creationId xmlns:a16="http://schemas.microsoft.com/office/drawing/2014/main" xmlns="" id="{4CD40FFF-7402-83FE-772B-4388790C6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2" r="17187" b="-2"/>
          <a:stretch/>
        </p:blipFill>
        <p:spPr>
          <a:xfrm>
            <a:off x="543641" y="2141643"/>
            <a:ext cx="2247960" cy="22489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Content Placeholder 4" descr="A city with a body of water&#10;&#10;AI-generated content may be incorrect.">
            <a:extLst>
              <a:ext uri="{FF2B5EF4-FFF2-40B4-BE49-F238E27FC236}">
                <a16:creationId xmlns:a16="http://schemas.microsoft.com/office/drawing/2014/main" xmlns="" id="{7545A97E-1713-51F4-653B-053BBC4062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" r="31064" b="-2"/>
          <a:stretch/>
        </p:blipFill>
        <p:spPr>
          <a:xfrm>
            <a:off x="3451802" y="139970"/>
            <a:ext cx="2247960" cy="24999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A water fountain in front of a city&#10;&#10;AI-generated content may be incorrect.">
            <a:extLst>
              <a:ext uri="{FF2B5EF4-FFF2-40B4-BE49-F238E27FC236}">
                <a16:creationId xmlns:a16="http://schemas.microsoft.com/office/drawing/2014/main" xmlns="" id="{DBFA8271-A6AF-C5A6-9F4E-9423725CE9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2" r="9719" b="-3"/>
          <a:stretch/>
        </p:blipFill>
        <p:spPr>
          <a:xfrm>
            <a:off x="4792863" y="2859743"/>
            <a:ext cx="3469393" cy="38582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 descr="A city with many buildings&#10;&#10;AI-generated content may be incorrect.">
            <a:extLst>
              <a:ext uri="{FF2B5EF4-FFF2-40B4-BE49-F238E27FC236}">
                <a16:creationId xmlns:a16="http://schemas.microsoft.com/office/drawing/2014/main" xmlns="" id="{935B7E1D-3A59-C763-6CC2-9DB375E5F9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5" r="12913" b="-2"/>
          <a:stretch/>
        </p:blipFill>
        <p:spPr>
          <a:xfrm>
            <a:off x="8338373" y="457886"/>
            <a:ext cx="3469394" cy="31972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67975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D4AA53-817B-6D4F-2313-13AA6171F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711" y="87683"/>
            <a:ext cx="9796771" cy="475988"/>
          </a:xfrm>
        </p:spPr>
        <p:txBody>
          <a:bodyPr>
            <a:normAutofit fontScale="90000"/>
          </a:bodyPr>
          <a:lstStyle/>
          <a:p>
            <a:r>
              <a:rPr lang="sr-Cyrl-RS" dirty="0"/>
              <a:t>Сингапур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40346B-D4CC-17C6-8A17-6954A3A16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942" y="726510"/>
            <a:ext cx="10648541" cy="6131490"/>
          </a:xfrm>
        </p:spPr>
        <p:txBody>
          <a:bodyPr>
            <a:noAutofit/>
          </a:bodyPr>
          <a:lstStyle/>
          <a:p>
            <a:pPr algn="l"/>
            <a:r>
              <a:rPr lang="ru-RU" sz="17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Историја Сингапура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се може пратити уназад до трећег века. Докази говоре о постојању значајног трговинског насеља у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2" tooltip="Сингапур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Сингапуру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током 14. века. Крајем 14. века,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3" tooltip="Кингдом оф Сингапура (страница не постоји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Сингапур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је био под управом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4" tooltip="Парамесwара (кинг) (страница не постоји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Парамесваре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, који је убио претходног владара, а протерали су га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5" tooltip="Маџапахит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Маџапахит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или Сијамци. Потом је потпао под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6" tooltip="Малацца Султанате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Малачки султанат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, а затим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7" tooltip="Јохор Султанате (страница не постоји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Јохорски султанат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. Године 1819, Сер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8" tooltip="Сир Тхомас Стамфорд Раффлес (страница не постоји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Томас Стамфорд Рафлс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уговорио је споразум којим је Јохор дозволио Британцима да лоцирају трговачко пристаниште на острву, што је довело до оснивања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9" tooltip="Фоундинг оф модерн Сингапоре (страница не постоји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Британске колоније Сингапур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1819. године.</a:t>
            </a:r>
          </a:p>
          <a:p>
            <a:pPr algn="l"/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Током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0" tooltip="Други светски рат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Другог светског рата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, Сингапур је освојила и окупирала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1" tooltip="Емпире оф Јапан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Јапанска империја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од 1942. до 1945. Када се рат завршио, Сингапур се вратио под британску контролу, с повећаним нивоом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2" tooltip="Селф-говернанце (страница не постоји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самоуправе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, што је кулминирало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3" tooltip="Сингапоре ин Малаyсиа (страница не постоји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спајањем Сингапура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са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4" tooltip="Малајска федерациј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Малајском федерацијом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и формирањем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5" tooltip="Малезиј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Малезије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1963. године. Међутим, друштвени немири и спорови између владајуће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6" tooltip="Пеопле'с Ацтион Партy (страница не постоји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Странке народне акције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Сингапура и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7" tooltip="Аллианце Партy (Малаyсиа) (страница не постоји)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Странке савезништва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Малезије резултирали су искључењем Сингапура из Малезије. Сингапур је постао независна република 9. августа 1965.</a:t>
            </a:r>
          </a:p>
          <a:p>
            <a:pPr algn="l"/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Суочавајући се са озбиљном незапосленошћу и стамбеном кризом, Сингапур је започео програм модернизације, почев од касних шездесетих до седамдесетих година прошлог века који су се фокусирали на успостављању производне индустрије, развоју великих јавних стамбених имања и великом улагању у јавно образовање.</a:t>
            </a:r>
          </a:p>
          <a:p>
            <a:pPr algn="l"/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До 1990-их, земља је постала једна од најпросперитетнијих држава на свету, са високо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8" tooltip="Привредни развој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развијеном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19" tooltip="Маркет ецономy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слободном тржишном економијом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, јаким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20" tooltip="Интернатионал траде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међународним трговинским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 везама и највишим бруто домаћим производом по глави становника у Азији изван </a:t>
            </a:r>
            <a:r>
              <a:rPr lang="ru-RU" sz="1700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  <a:hlinkClick r:id="rId21" tooltip="Јапан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Јапана</a:t>
            </a:r>
            <a:r>
              <a:rPr lang="ru-RU" sz="17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962674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23E547B5-89CF-4EC0-96DE-25771AED0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3437C99-FC8E-4311-B48A-F0C4C329B1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B20258-FE88-41BD-328E-FCC36C05F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4476464" cy="1216024"/>
          </a:xfrm>
        </p:spPr>
        <p:txBody>
          <a:bodyPr>
            <a:normAutofit/>
          </a:bodyPr>
          <a:lstStyle/>
          <a:p>
            <a:r>
              <a:rPr lang="sr-Cyrl-RS" sz="2400" b="1" dirty="0">
                <a:latin typeface="Arial" pitchFamily="34" charset="0"/>
                <a:cs typeface="Arial" pitchFamily="34" charset="0"/>
              </a:rPr>
              <a:t>ПОложај сингапура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EA87156-B275-3613-85C3-F0A180023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82" y="1804086"/>
            <a:ext cx="5164157" cy="494744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r-Cyrl-RS" sz="2400" dirty="0">
                <a:latin typeface="Arial" pitchFamily="34" charset="0"/>
                <a:cs typeface="Arial" pitchFamily="34" charset="0"/>
              </a:rPr>
              <a:t>Територију државе Сингапур чине 63 острва, укључујући и главно острво Сингапур. Постоје две направљене конекције са Џохором у </a:t>
            </a:r>
            <a:r>
              <a:rPr lang="sr-Cyrl-RS" sz="2400" dirty="0" smtClean="0">
                <a:latin typeface="Arial" pitchFamily="34" charset="0"/>
                <a:cs typeface="Arial" pitchFamily="34" charset="0"/>
              </a:rPr>
              <a:t>Малезији - насип Џохор - Сингапур </a:t>
            </a:r>
            <a:r>
              <a:rPr lang="sr-Cyrl-RS" sz="2400" dirty="0">
                <a:latin typeface="Arial" pitchFamily="34" charset="0"/>
                <a:cs typeface="Arial" pitchFamily="34" charset="0"/>
              </a:rPr>
              <a:t>на северу, и мост </a:t>
            </a:r>
            <a:r>
              <a:rPr lang="sr-Cyrl-RS" sz="2400" dirty="0" smtClean="0">
                <a:latin typeface="Arial" pitchFamily="34" charset="0"/>
                <a:cs typeface="Arial" pitchFamily="34" charset="0"/>
              </a:rPr>
              <a:t>Малезија - Сингапур </a:t>
            </a:r>
            <a:r>
              <a:rPr lang="sr-Cyrl-RS" sz="2400" dirty="0">
                <a:latin typeface="Arial" pitchFamily="34" charset="0"/>
                <a:cs typeface="Arial" pitchFamily="34" charset="0"/>
              </a:rPr>
              <a:t>на западу. Острва Јуронг, Пулау Теконг, Пулау Убин и Сентоса су највећа од многих мањих острва. Највиша природна тачка у Сингапуру је Букит Тима брдо са својих 166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m.</a:t>
            </a:r>
          </a:p>
        </p:txBody>
      </p:sp>
      <p:pic>
        <p:nvPicPr>
          <p:cNvPr id="5" name="Picture 4" descr="A map of singapore with black text&#10;&#10;AI-generated content may be incorrect.">
            <a:extLst>
              <a:ext uri="{FF2B5EF4-FFF2-40B4-BE49-F238E27FC236}">
                <a16:creationId xmlns:a16="http://schemas.microsoft.com/office/drawing/2014/main" xmlns="" id="{76501B15-C04E-3D00-EBA9-83E5778B0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7495"/>
          <a:stretch/>
        </p:blipFill>
        <p:spPr>
          <a:xfrm>
            <a:off x="5251840" y="10"/>
            <a:ext cx="6940161" cy="6868876"/>
          </a:xfrm>
          <a:custGeom>
            <a:avLst/>
            <a:gdLst/>
            <a:ahLst/>
            <a:cxnLst/>
            <a:rect l="l" t="t" r="r" b="b"/>
            <a:pathLst>
              <a:path w="6940161" h="6857999">
                <a:moveTo>
                  <a:pt x="857190" y="0"/>
                </a:moveTo>
                <a:lnTo>
                  <a:pt x="6940161" y="0"/>
                </a:lnTo>
                <a:lnTo>
                  <a:pt x="6940161" y="6857999"/>
                </a:lnTo>
                <a:lnTo>
                  <a:pt x="496459" y="6857999"/>
                </a:lnTo>
                <a:lnTo>
                  <a:pt x="486507" y="6839466"/>
                </a:lnTo>
                <a:cubicBezTo>
                  <a:pt x="477389" y="6820641"/>
                  <a:pt x="471173" y="6801859"/>
                  <a:pt x="480078" y="6795812"/>
                </a:cubicBezTo>
                <a:cubicBezTo>
                  <a:pt x="475408" y="6761382"/>
                  <a:pt x="493736" y="6723009"/>
                  <a:pt x="482330" y="6676796"/>
                </a:cubicBezTo>
                <a:cubicBezTo>
                  <a:pt x="479519" y="6617030"/>
                  <a:pt x="476161" y="6634511"/>
                  <a:pt x="469648" y="6539722"/>
                </a:cubicBezTo>
                <a:cubicBezTo>
                  <a:pt x="459969" y="6498384"/>
                  <a:pt x="496382" y="6456575"/>
                  <a:pt x="477855" y="6433501"/>
                </a:cubicBezTo>
                <a:cubicBezTo>
                  <a:pt x="464018" y="6378655"/>
                  <a:pt x="442310" y="6325849"/>
                  <a:pt x="414008" y="6271586"/>
                </a:cubicBezTo>
                <a:cubicBezTo>
                  <a:pt x="378091" y="6226697"/>
                  <a:pt x="377466" y="6140798"/>
                  <a:pt x="299660" y="6080454"/>
                </a:cubicBezTo>
                <a:cubicBezTo>
                  <a:pt x="268606" y="6014324"/>
                  <a:pt x="244498" y="5964143"/>
                  <a:pt x="221239" y="5913249"/>
                </a:cubicBezTo>
                <a:cubicBezTo>
                  <a:pt x="210139" y="5897439"/>
                  <a:pt x="175369" y="5809427"/>
                  <a:pt x="160103" y="5775094"/>
                </a:cubicBezTo>
                <a:cubicBezTo>
                  <a:pt x="87298" y="5686529"/>
                  <a:pt x="103897" y="5672717"/>
                  <a:pt x="87873" y="5573809"/>
                </a:cubicBezTo>
                <a:cubicBezTo>
                  <a:pt x="76224" y="5541231"/>
                  <a:pt x="76748" y="5525076"/>
                  <a:pt x="57933" y="5490695"/>
                </a:cubicBezTo>
                <a:lnTo>
                  <a:pt x="30889" y="5398377"/>
                </a:lnTo>
                <a:lnTo>
                  <a:pt x="34140" y="5390971"/>
                </a:lnTo>
                <a:lnTo>
                  <a:pt x="35928" y="5390229"/>
                </a:lnTo>
                <a:lnTo>
                  <a:pt x="16968" y="5309266"/>
                </a:lnTo>
                <a:cubicBezTo>
                  <a:pt x="13970" y="5303642"/>
                  <a:pt x="-917" y="5289094"/>
                  <a:pt x="2490" y="5276920"/>
                </a:cubicBezTo>
                <a:lnTo>
                  <a:pt x="24907" y="5208159"/>
                </a:lnTo>
                <a:lnTo>
                  <a:pt x="31839" y="5162682"/>
                </a:lnTo>
                <a:cubicBezTo>
                  <a:pt x="28501" y="5155528"/>
                  <a:pt x="24609" y="5048935"/>
                  <a:pt x="18796" y="5043371"/>
                </a:cubicBezTo>
                <a:cubicBezTo>
                  <a:pt x="54584" y="4976689"/>
                  <a:pt x="5001" y="4985095"/>
                  <a:pt x="14358" y="4908985"/>
                </a:cubicBezTo>
                <a:cubicBezTo>
                  <a:pt x="17201" y="4816358"/>
                  <a:pt x="5675" y="4749418"/>
                  <a:pt x="4769" y="4643799"/>
                </a:cubicBezTo>
                <a:cubicBezTo>
                  <a:pt x="4111" y="4581455"/>
                  <a:pt x="-7137" y="4509050"/>
                  <a:pt x="7402" y="4395547"/>
                </a:cubicBezTo>
                <a:cubicBezTo>
                  <a:pt x="11591" y="4330720"/>
                  <a:pt x="28535" y="4313913"/>
                  <a:pt x="23462" y="4274064"/>
                </a:cubicBezTo>
                <a:cubicBezTo>
                  <a:pt x="22995" y="4245538"/>
                  <a:pt x="22530" y="4217012"/>
                  <a:pt x="22063" y="4188486"/>
                </a:cubicBezTo>
                <a:lnTo>
                  <a:pt x="24672" y="4170100"/>
                </a:lnTo>
                <a:lnTo>
                  <a:pt x="34973" y="4166123"/>
                </a:lnTo>
                <a:lnTo>
                  <a:pt x="26424" y="4120096"/>
                </a:lnTo>
                <a:cubicBezTo>
                  <a:pt x="28986" y="4109871"/>
                  <a:pt x="49338" y="4079429"/>
                  <a:pt x="47886" y="4066698"/>
                </a:cubicBezTo>
                <a:cubicBezTo>
                  <a:pt x="26522" y="4022850"/>
                  <a:pt x="34453" y="4030338"/>
                  <a:pt x="47327" y="3969172"/>
                </a:cubicBezTo>
                <a:cubicBezTo>
                  <a:pt x="40297" y="3948973"/>
                  <a:pt x="40044" y="3857354"/>
                  <a:pt x="53093" y="3844350"/>
                </a:cubicBezTo>
                <a:cubicBezTo>
                  <a:pt x="55739" y="3830819"/>
                  <a:pt x="50778" y="3815585"/>
                  <a:pt x="64866" y="3808459"/>
                </a:cubicBezTo>
                <a:cubicBezTo>
                  <a:pt x="81775" y="3797121"/>
                  <a:pt x="54599" y="3752382"/>
                  <a:pt x="74864" y="3757643"/>
                </a:cubicBezTo>
                <a:cubicBezTo>
                  <a:pt x="56224" y="3725828"/>
                  <a:pt x="74270" y="3660981"/>
                  <a:pt x="82640" y="3632606"/>
                </a:cubicBezTo>
                <a:cubicBezTo>
                  <a:pt x="85981" y="3582255"/>
                  <a:pt x="88778" y="3571708"/>
                  <a:pt x="89222" y="3534990"/>
                </a:cubicBezTo>
                <a:cubicBezTo>
                  <a:pt x="92019" y="3533125"/>
                  <a:pt x="80706" y="3481126"/>
                  <a:pt x="79835" y="3454133"/>
                </a:cubicBezTo>
                <a:cubicBezTo>
                  <a:pt x="78963" y="3427139"/>
                  <a:pt x="96173" y="3390611"/>
                  <a:pt x="83991" y="3373027"/>
                </a:cubicBezTo>
                <a:cubicBezTo>
                  <a:pt x="80767" y="3298527"/>
                  <a:pt x="69808" y="3290617"/>
                  <a:pt x="62958" y="3222737"/>
                </a:cubicBezTo>
                <a:cubicBezTo>
                  <a:pt x="59618" y="3146284"/>
                  <a:pt x="39695" y="3184007"/>
                  <a:pt x="49209" y="3118188"/>
                </a:cubicBezTo>
                <a:cubicBezTo>
                  <a:pt x="65221" y="3109217"/>
                  <a:pt x="85573" y="3024732"/>
                  <a:pt x="78480" y="3003808"/>
                </a:cubicBezTo>
                <a:cubicBezTo>
                  <a:pt x="78037" y="2966753"/>
                  <a:pt x="77812" y="2989870"/>
                  <a:pt x="77566" y="2944921"/>
                </a:cubicBezTo>
                <a:lnTo>
                  <a:pt x="94406" y="2877744"/>
                </a:lnTo>
                <a:cubicBezTo>
                  <a:pt x="87936" y="2880724"/>
                  <a:pt x="108480" y="2822146"/>
                  <a:pt x="108051" y="2807161"/>
                </a:cubicBezTo>
                <a:cubicBezTo>
                  <a:pt x="110507" y="2775643"/>
                  <a:pt x="80880" y="2769288"/>
                  <a:pt x="107377" y="2752347"/>
                </a:cubicBezTo>
                <a:lnTo>
                  <a:pt x="114975" y="2748299"/>
                </a:lnTo>
                <a:cubicBezTo>
                  <a:pt x="115205" y="2745962"/>
                  <a:pt x="115434" y="2743625"/>
                  <a:pt x="115663" y="2741288"/>
                </a:cubicBezTo>
                <a:cubicBezTo>
                  <a:pt x="115098" y="2737657"/>
                  <a:pt x="112995" y="2735847"/>
                  <a:pt x="107929" y="2737160"/>
                </a:cubicBezTo>
                <a:cubicBezTo>
                  <a:pt x="126569" y="2705347"/>
                  <a:pt x="119693" y="2699356"/>
                  <a:pt x="122707" y="2659631"/>
                </a:cubicBezTo>
                <a:cubicBezTo>
                  <a:pt x="135394" y="2612127"/>
                  <a:pt x="120483" y="2628594"/>
                  <a:pt x="145471" y="2573336"/>
                </a:cubicBezTo>
                <a:cubicBezTo>
                  <a:pt x="156086" y="2559732"/>
                  <a:pt x="170382" y="2541339"/>
                  <a:pt x="170626" y="2528057"/>
                </a:cubicBezTo>
                <a:lnTo>
                  <a:pt x="202713" y="2489594"/>
                </a:lnTo>
                <a:cubicBezTo>
                  <a:pt x="203853" y="2487774"/>
                  <a:pt x="204248" y="2473350"/>
                  <a:pt x="203650" y="2468303"/>
                </a:cubicBezTo>
                <a:lnTo>
                  <a:pt x="223316" y="2460480"/>
                </a:lnTo>
                <a:lnTo>
                  <a:pt x="215120" y="2423535"/>
                </a:lnTo>
                <a:lnTo>
                  <a:pt x="223455" y="2404394"/>
                </a:lnTo>
                <a:cubicBezTo>
                  <a:pt x="243490" y="2392610"/>
                  <a:pt x="229596" y="2347474"/>
                  <a:pt x="238853" y="2324643"/>
                </a:cubicBezTo>
                <a:cubicBezTo>
                  <a:pt x="239504" y="2297698"/>
                  <a:pt x="266477" y="2284202"/>
                  <a:pt x="272463" y="2255535"/>
                </a:cubicBezTo>
                <a:cubicBezTo>
                  <a:pt x="290597" y="2249648"/>
                  <a:pt x="306594" y="2207828"/>
                  <a:pt x="294092" y="2184679"/>
                </a:cubicBezTo>
                <a:lnTo>
                  <a:pt x="323221" y="2093132"/>
                </a:lnTo>
                <a:cubicBezTo>
                  <a:pt x="348282" y="2084587"/>
                  <a:pt x="366071" y="1985868"/>
                  <a:pt x="377324" y="1950235"/>
                </a:cubicBezTo>
                <a:cubicBezTo>
                  <a:pt x="397581" y="1920183"/>
                  <a:pt x="445208" y="1898905"/>
                  <a:pt x="457649" y="1861568"/>
                </a:cubicBezTo>
                <a:cubicBezTo>
                  <a:pt x="464664" y="1810687"/>
                  <a:pt x="447457" y="1869507"/>
                  <a:pt x="451972" y="1809499"/>
                </a:cubicBezTo>
                <a:cubicBezTo>
                  <a:pt x="450982" y="1754297"/>
                  <a:pt x="465413" y="1767680"/>
                  <a:pt x="474550" y="1693716"/>
                </a:cubicBezTo>
                <a:cubicBezTo>
                  <a:pt x="473258" y="1654244"/>
                  <a:pt x="481626" y="1627007"/>
                  <a:pt x="481301" y="1605195"/>
                </a:cubicBezTo>
                <a:cubicBezTo>
                  <a:pt x="490491" y="1568952"/>
                  <a:pt x="493569" y="1564518"/>
                  <a:pt x="497837" y="1516217"/>
                </a:cubicBezTo>
                <a:cubicBezTo>
                  <a:pt x="503639" y="1488452"/>
                  <a:pt x="534082" y="1457870"/>
                  <a:pt x="513281" y="1429841"/>
                </a:cubicBezTo>
                <a:cubicBezTo>
                  <a:pt x="527326" y="1412325"/>
                  <a:pt x="570430" y="1413592"/>
                  <a:pt x="550104" y="1380081"/>
                </a:cubicBezTo>
                <a:cubicBezTo>
                  <a:pt x="575583" y="1394128"/>
                  <a:pt x="551452" y="1335176"/>
                  <a:pt x="574526" y="1334891"/>
                </a:cubicBezTo>
                <a:cubicBezTo>
                  <a:pt x="593486" y="1336427"/>
                  <a:pt x="633157" y="1194568"/>
                  <a:pt x="638123" y="1185551"/>
                </a:cubicBezTo>
                <a:cubicBezTo>
                  <a:pt x="647468" y="1149210"/>
                  <a:pt x="657504" y="1148087"/>
                  <a:pt x="664747" y="1111168"/>
                </a:cubicBezTo>
                <a:cubicBezTo>
                  <a:pt x="679107" y="1057226"/>
                  <a:pt x="652121" y="1022543"/>
                  <a:pt x="664913" y="993353"/>
                </a:cubicBezTo>
                <a:cubicBezTo>
                  <a:pt x="684189" y="960214"/>
                  <a:pt x="707497" y="867450"/>
                  <a:pt x="721256" y="813953"/>
                </a:cubicBezTo>
                <a:cubicBezTo>
                  <a:pt x="734607" y="746430"/>
                  <a:pt x="738988" y="666470"/>
                  <a:pt x="745023" y="588218"/>
                </a:cubicBezTo>
                <a:cubicBezTo>
                  <a:pt x="735393" y="475380"/>
                  <a:pt x="719076" y="536119"/>
                  <a:pt x="725253" y="376479"/>
                </a:cubicBezTo>
                <a:lnTo>
                  <a:pt x="735457" y="280992"/>
                </a:lnTo>
                <a:cubicBezTo>
                  <a:pt x="735270" y="276227"/>
                  <a:pt x="742007" y="223140"/>
                  <a:pt x="741820" y="218374"/>
                </a:cubicBezTo>
                <a:lnTo>
                  <a:pt x="735299" y="188178"/>
                </a:lnTo>
                <a:lnTo>
                  <a:pt x="764938" y="152404"/>
                </a:lnTo>
                <a:cubicBezTo>
                  <a:pt x="776066" y="136342"/>
                  <a:pt x="783668" y="122048"/>
                  <a:pt x="802071" y="91810"/>
                </a:cubicBezTo>
                <a:lnTo>
                  <a:pt x="849585" y="30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66562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26469B27-0875-4891-8EA7-C223CCDF56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2979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EDF4D6-5F25-D4B2-F3E8-03976F928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5350965" cy="1216024"/>
          </a:xfrm>
        </p:spPr>
        <p:txBody>
          <a:bodyPr>
            <a:normAutofit/>
          </a:bodyPr>
          <a:lstStyle/>
          <a:p>
            <a:r>
              <a:rPr lang="sr-Cyrl-RS" b="1" dirty="0">
                <a:latin typeface="Arial" pitchFamily="34" charset="0"/>
                <a:cs typeface="Arial" pitchFamily="34" charset="0"/>
              </a:rPr>
              <a:t>Места која можете посетити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DFEBDE-F866-EDE2-84FD-6151B3ED1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79" y="2147356"/>
            <a:ext cx="5350965" cy="41070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n-US" sz="2400" b="0" i="0" dirty="0">
                <a:effectLst/>
                <a:latin typeface="Arial" pitchFamily="34" charset="0"/>
                <a:cs typeface="Arial" pitchFamily="34" charset="0"/>
              </a:rPr>
              <a:t>Sri </a:t>
            </a:r>
            <a:r>
              <a:rPr lang="en-US" sz="2400" b="0" i="0" dirty="0" err="1">
                <a:effectLst/>
                <a:latin typeface="Arial" pitchFamily="34" charset="0"/>
                <a:cs typeface="Arial" pitchFamily="34" charset="0"/>
              </a:rPr>
              <a:t>Veeramakaliamman</a:t>
            </a:r>
            <a:r>
              <a:rPr lang="en-US" sz="2400" b="0" i="0" dirty="0">
                <a:effectLst/>
                <a:latin typeface="Arial" pitchFamily="34" charset="0"/>
                <a:cs typeface="Arial" pitchFamily="34" charset="0"/>
              </a:rPr>
              <a:t> Temple</a:t>
            </a:r>
            <a:r>
              <a:rPr lang="sr-Cyrl-RS" sz="2400" dirty="0">
                <a:latin typeface="Arial" pitchFamily="34" charset="0"/>
                <a:cs typeface="Arial" pitchFamily="34" charset="0"/>
              </a:rPr>
              <a:t>-хиндуистички </a:t>
            </a:r>
            <a:r>
              <a:rPr lang="sr-Cyrl-RS" sz="2400" dirty="0" smtClean="0">
                <a:latin typeface="Arial" pitchFamily="34" charset="0"/>
                <a:cs typeface="Arial" pitchFamily="34" charset="0"/>
              </a:rPr>
              <a:t>храм</a:t>
            </a: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endParaRPr lang="sr-Cyrl-R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n-US" sz="2400" b="0" i="0" dirty="0" err="1">
                <a:effectLst/>
                <a:latin typeface="Arial" pitchFamily="34" charset="0"/>
                <a:cs typeface="Arial" pitchFamily="34" charset="0"/>
              </a:rPr>
              <a:t>Supertree</a:t>
            </a:r>
            <a:r>
              <a:rPr lang="en-US" sz="2400" b="0" i="0" dirty="0">
                <a:effectLst/>
                <a:latin typeface="Arial" pitchFamily="34" charset="0"/>
                <a:cs typeface="Arial" pitchFamily="34" charset="0"/>
              </a:rPr>
              <a:t> Grove</a:t>
            </a:r>
            <a:r>
              <a:rPr lang="sr-Cyrl-RS" sz="2400" b="0" i="0" dirty="0" smtClean="0">
                <a:effectLst/>
                <a:latin typeface="Arial" pitchFamily="34" charset="0"/>
                <a:cs typeface="Arial" pitchFamily="34" charset="0"/>
              </a:rPr>
              <a:t>-башта</a:t>
            </a: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endParaRPr lang="sr-Cyrl-RS" sz="2400" b="0" i="0" dirty="0">
              <a:effectLst/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n-US" sz="2400" b="0" i="0" dirty="0" err="1">
                <a:effectLst/>
                <a:latin typeface="Arial" pitchFamily="34" charset="0"/>
                <a:cs typeface="Arial" pitchFamily="34" charset="0"/>
              </a:rPr>
              <a:t>ArtScience</a:t>
            </a:r>
            <a:r>
              <a:rPr lang="en-US" sz="2400" b="0" i="0" dirty="0">
                <a:effectLst/>
                <a:latin typeface="Arial" pitchFamily="34" charset="0"/>
                <a:cs typeface="Arial" pitchFamily="34" charset="0"/>
              </a:rPr>
              <a:t> Museum</a:t>
            </a:r>
            <a:r>
              <a:rPr lang="sr-Cyrl-RS" sz="2400" b="0" i="0" dirty="0" smtClean="0">
                <a:effectLst/>
                <a:latin typeface="Arial" pitchFamily="34" charset="0"/>
                <a:cs typeface="Arial" pitchFamily="34" charset="0"/>
              </a:rPr>
              <a:t>-музеј</a:t>
            </a: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endParaRPr lang="sr-Cyrl-RS" sz="2400" b="0" i="0" dirty="0">
              <a:effectLst/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n-US" sz="2400" b="0" i="0" dirty="0">
                <a:effectLst/>
                <a:latin typeface="Arial" pitchFamily="34" charset="0"/>
                <a:cs typeface="Arial" pitchFamily="34" charset="0"/>
              </a:rPr>
              <a:t>National Museum of Singapore</a:t>
            </a:r>
            <a:r>
              <a:rPr lang="sr-Cyrl-RS" sz="2400" b="0" i="0" dirty="0">
                <a:effectLst/>
                <a:latin typeface="Arial" pitchFamily="34" charset="0"/>
                <a:cs typeface="Arial" pitchFamily="34" charset="0"/>
              </a:rPr>
              <a:t>-народни </a:t>
            </a:r>
            <a:r>
              <a:rPr lang="sr-Cyrl-RS" sz="2400" b="0" i="0" dirty="0" smtClean="0">
                <a:effectLst/>
                <a:latin typeface="Arial" pitchFamily="34" charset="0"/>
                <a:cs typeface="Arial" pitchFamily="34" charset="0"/>
              </a:rPr>
              <a:t>музеј</a:t>
            </a:r>
            <a:r>
              <a:rPr lang="en-US" sz="1900" b="0" i="0" dirty="0">
                <a:effectLst/>
                <a:latin typeface="Roboto" panose="02000000000000000000" pitchFamily="2" charset="0"/>
              </a:rPr>
              <a:t/>
            </a:r>
            <a:br>
              <a:rPr lang="en-US" sz="1900" b="0" i="0" dirty="0">
                <a:effectLst/>
                <a:latin typeface="Roboto" panose="02000000000000000000" pitchFamily="2" charset="0"/>
              </a:rPr>
            </a:br>
            <a:endParaRPr lang="en-US" sz="1900" b="0" i="0" dirty="0">
              <a:effectLst/>
              <a:latin typeface="Google Sans"/>
            </a:endParaRPr>
          </a:p>
          <a:p>
            <a:pPr>
              <a:lnSpc>
                <a:spcPct val="90000"/>
              </a:lnSpc>
            </a:pPr>
            <a:endParaRPr lang="en-US" sz="19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6DF9758E-84A8-4D80-8A81-38FBBC5321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07516" y="0"/>
            <a:ext cx="4684485" cy="6858000"/>
          </a:xfrm>
          <a:custGeom>
            <a:avLst/>
            <a:gdLst>
              <a:gd name="connsiteX0" fmla="*/ 777179 w 4684485"/>
              <a:gd name="connsiteY0" fmla="*/ 0 h 6858000"/>
              <a:gd name="connsiteX1" fmla="*/ 4177011 w 4684485"/>
              <a:gd name="connsiteY1" fmla="*/ 0 h 6858000"/>
              <a:gd name="connsiteX2" fmla="*/ 4684485 w 4684485"/>
              <a:gd name="connsiteY2" fmla="*/ 0 h 6858000"/>
              <a:gd name="connsiteX3" fmla="*/ 4684485 w 4684485"/>
              <a:gd name="connsiteY3" fmla="*/ 6858000 h 6858000"/>
              <a:gd name="connsiteX4" fmla="*/ 4177011 w 4684485"/>
              <a:gd name="connsiteY4" fmla="*/ 6858000 h 6858000"/>
              <a:gd name="connsiteX5" fmla="*/ 0 w 4684485"/>
              <a:gd name="connsiteY5" fmla="*/ 6858000 h 6858000"/>
              <a:gd name="connsiteX6" fmla="*/ 2140 w 4684485"/>
              <a:gd name="connsiteY6" fmla="*/ 6853227 h 6858000"/>
              <a:gd name="connsiteX7" fmla="*/ 2645 w 4684485"/>
              <a:gd name="connsiteY7" fmla="*/ 6843360 h 6858000"/>
              <a:gd name="connsiteX8" fmla="*/ 5504 w 4684485"/>
              <a:gd name="connsiteY8" fmla="*/ 6818176 h 6858000"/>
              <a:gd name="connsiteX9" fmla="*/ 23629 w 4684485"/>
              <a:gd name="connsiteY9" fmla="*/ 6757651 h 6858000"/>
              <a:gd name="connsiteX10" fmla="*/ 58208 w 4684485"/>
              <a:gd name="connsiteY10" fmla="*/ 6674068 h 6858000"/>
              <a:gd name="connsiteX11" fmla="*/ 95020 w 4684485"/>
              <a:gd name="connsiteY11" fmla="*/ 6610847 h 6858000"/>
              <a:gd name="connsiteX12" fmla="*/ 65470 w 4684485"/>
              <a:gd name="connsiteY12" fmla="*/ 6624123 h 6858000"/>
              <a:gd name="connsiteX13" fmla="*/ 137286 w 4684485"/>
              <a:gd name="connsiteY13" fmla="*/ 6588010 h 6858000"/>
              <a:gd name="connsiteX14" fmla="*/ 180635 w 4684485"/>
              <a:gd name="connsiteY14" fmla="*/ 6495275 h 6858000"/>
              <a:gd name="connsiteX15" fmla="*/ 205042 w 4684485"/>
              <a:gd name="connsiteY15" fmla="*/ 6422756 h 6858000"/>
              <a:gd name="connsiteX16" fmla="*/ 209632 w 4684485"/>
              <a:gd name="connsiteY16" fmla="*/ 6358596 h 6858000"/>
              <a:gd name="connsiteX17" fmla="*/ 219796 w 4684485"/>
              <a:gd name="connsiteY17" fmla="*/ 6294314 h 6858000"/>
              <a:gd name="connsiteX18" fmla="*/ 248261 w 4684485"/>
              <a:gd name="connsiteY18" fmla="*/ 6248557 h 6858000"/>
              <a:gd name="connsiteX19" fmla="*/ 286066 w 4684485"/>
              <a:gd name="connsiteY19" fmla="*/ 5959276 h 6858000"/>
              <a:gd name="connsiteX20" fmla="*/ 285981 w 4684485"/>
              <a:gd name="connsiteY20" fmla="*/ 5957154 h 6858000"/>
              <a:gd name="connsiteX21" fmla="*/ 291575 w 4684485"/>
              <a:gd name="connsiteY21" fmla="*/ 5941942 h 6858000"/>
              <a:gd name="connsiteX22" fmla="*/ 294764 w 4684485"/>
              <a:gd name="connsiteY22" fmla="*/ 5940122 h 6858000"/>
              <a:gd name="connsiteX23" fmla="*/ 299218 w 4684485"/>
              <a:gd name="connsiteY23" fmla="*/ 5930161 h 6858000"/>
              <a:gd name="connsiteX24" fmla="*/ 309655 w 4684485"/>
              <a:gd name="connsiteY24" fmla="*/ 5911810 h 6858000"/>
              <a:gd name="connsiteX25" fmla="*/ 310049 w 4684485"/>
              <a:gd name="connsiteY25" fmla="*/ 5907181 h 6858000"/>
              <a:gd name="connsiteX26" fmla="*/ 323362 w 4684485"/>
              <a:gd name="connsiteY26" fmla="*/ 5877642 h 6858000"/>
              <a:gd name="connsiteX27" fmla="*/ 322807 w 4684485"/>
              <a:gd name="connsiteY27" fmla="*/ 5876666 h 6858000"/>
              <a:gd name="connsiteX28" fmla="*/ 323332 w 4684485"/>
              <a:gd name="connsiteY28" fmla="*/ 5865860 h 6858000"/>
              <a:gd name="connsiteX29" fmla="*/ 326018 w 4684485"/>
              <a:gd name="connsiteY29" fmla="*/ 5846502 h 6858000"/>
              <a:gd name="connsiteX30" fmla="*/ 323071 w 4684485"/>
              <a:gd name="connsiteY30" fmla="*/ 5794837 h 6858000"/>
              <a:gd name="connsiteX31" fmla="*/ 336871 w 4684485"/>
              <a:gd name="connsiteY31" fmla="*/ 5763977 h 6858000"/>
              <a:gd name="connsiteX32" fmla="*/ 339251 w 4684485"/>
              <a:gd name="connsiteY32" fmla="*/ 5757443 h 6858000"/>
              <a:gd name="connsiteX33" fmla="*/ 339135 w 4684485"/>
              <a:gd name="connsiteY33" fmla="*/ 5757177 h 6858000"/>
              <a:gd name="connsiteX34" fmla="*/ 341319 w 4684485"/>
              <a:gd name="connsiteY34" fmla="*/ 5750018 h 6858000"/>
              <a:gd name="connsiteX35" fmla="*/ 343592 w 4684485"/>
              <a:gd name="connsiteY35" fmla="*/ 5745527 h 6858000"/>
              <a:gd name="connsiteX36" fmla="*/ 348207 w 4684485"/>
              <a:gd name="connsiteY36" fmla="*/ 5732850 h 6858000"/>
              <a:gd name="connsiteX37" fmla="*/ 348708 w 4684485"/>
              <a:gd name="connsiteY37" fmla="*/ 5727596 h 6858000"/>
              <a:gd name="connsiteX38" fmla="*/ 339704 w 4684485"/>
              <a:gd name="connsiteY38" fmla="*/ 5678917 h 6858000"/>
              <a:gd name="connsiteX39" fmla="*/ 349027 w 4684485"/>
              <a:gd name="connsiteY39" fmla="*/ 5587240 h 6858000"/>
              <a:gd name="connsiteX40" fmla="*/ 360744 w 4684485"/>
              <a:gd name="connsiteY40" fmla="*/ 5496420 h 6858000"/>
              <a:gd name="connsiteX41" fmla="*/ 366191 w 4684485"/>
              <a:gd name="connsiteY41" fmla="*/ 5463512 h 6858000"/>
              <a:gd name="connsiteX42" fmla="*/ 370586 w 4684485"/>
              <a:gd name="connsiteY42" fmla="*/ 5404966 h 6858000"/>
              <a:gd name="connsiteX43" fmla="*/ 369304 w 4684485"/>
              <a:gd name="connsiteY43" fmla="*/ 5378223 h 6858000"/>
              <a:gd name="connsiteX44" fmla="*/ 369813 w 4684485"/>
              <a:gd name="connsiteY44" fmla="*/ 5377039 h 6858000"/>
              <a:gd name="connsiteX45" fmla="*/ 367865 w 4684485"/>
              <a:gd name="connsiteY45" fmla="*/ 5374688 h 6858000"/>
              <a:gd name="connsiteX46" fmla="*/ 367550 w 4684485"/>
              <a:gd name="connsiteY46" fmla="*/ 5369744 h 6858000"/>
              <a:gd name="connsiteX47" fmla="*/ 370308 w 4684485"/>
              <a:gd name="connsiteY47" fmla="*/ 5356163 h 6858000"/>
              <a:gd name="connsiteX48" fmla="*/ 371942 w 4684485"/>
              <a:gd name="connsiteY48" fmla="*/ 5351044 h 6858000"/>
              <a:gd name="connsiteX49" fmla="*/ 373062 w 4684485"/>
              <a:gd name="connsiteY49" fmla="*/ 5343580 h 6858000"/>
              <a:gd name="connsiteX50" fmla="*/ 372900 w 4684485"/>
              <a:gd name="connsiteY50" fmla="*/ 5343400 h 6858000"/>
              <a:gd name="connsiteX51" fmla="*/ 374322 w 4684485"/>
              <a:gd name="connsiteY51" fmla="*/ 5336400 h 6858000"/>
              <a:gd name="connsiteX52" fmla="*/ 383674 w 4684485"/>
              <a:gd name="connsiteY52" fmla="*/ 5302100 h 6858000"/>
              <a:gd name="connsiteX53" fmla="*/ 372456 w 4684485"/>
              <a:gd name="connsiteY53" fmla="*/ 5257295 h 6858000"/>
              <a:gd name="connsiteX54" fmla="*/ 372166 w 4684485"/>
              <a:gd name="connsiteY54" fmla="*/ 5238668 h 6858000"/>
              <a:gd name="connsiteX55" fmla="*/ 370995 w 4684485"/>
              <a:gd name="connsiteY55" fmla="*/ 5228745 h 6858000"/>
              <a:gd name="connsiteX56" fmla="*/ 370266 w 4684485"/>
              <a:gd name="connsiteY56" fmla="*/ 5228139 h 6858000"/>
              <a:gd name="connsiteX57" fmla="*/ 379329 w 4684485"/>
              <a:gd name="connsiteY57" fmla="*/ 5195257 h 6858000"/>
              <a:gd name="connsiteX58" fmla="*/ 379004 w 4684485"/>
              <a:gd name="connsiteY58" fmla="*/ 5190924 h 6858000"/>
              <a:gd name="connsiteX59" fmla="*/ 386868 w 4684485"/>
              <a:gd name="connsiteY59" fmla="*/ 5169448 h 6858000"/>
              <a:gd name="connsiteX60" fmla="*/ 389886 w 4684485"/>
              <a:gd name="connsiteY60" fmla="*/ 5158375 h 6858000"/>
              <a:gd name="connsiteX61" fmla="*/ 392889 w 4684485"/>
              <a:gd name="connsiteY61" fmla="*/ 5155200 h 6858000"/>
              <a:gd name="connsiteX62" fmla="*/ 396254 w 4684485"/>
              <a:gd name="connsiteY62" fmla="*/ 5138880 h 6858000"/>
              <a:gd name="connsiteX63" fmla="*/ 395829 w 4684485"/>
              <a:gd name="connsiteY63" fmla="*/ 5137025 h 6858000"/>
              <a:gd name="connsiteX64" fmla="*/ 401622 w 4684485"/>
              <a:gd name="connsiteY64" fmla="*/ 5123497 h 6858000"/>
              <a:gd name="connsiteX65" fmla="*/ 410123 w 4684485"/>
              <a:gd name="connsiteY65" fmla="*/ 5112085 h 6858000"/>
              <a:gd name="connsiteX66" fmla="*/ 427310 w 4684485"/>
              <a:gd name="connsiteY66" fmla="*/ 4973536 h 6858000"/>
              <a:gd name="connsiteX67" fmla="*/ 473870 w 4684485"/>
              <a:gd name="connsiteY67" fmla="*/ 4853262 h 6858000"/>
              <a:gd name="connsiteX68" fmla="*/ 523687 w 4684485"/>
              <a:gd name="connsiteY68" fmla="*/ 4579511 h 6858000"/>
              <a:gd name="connsiteX69" fmla="*/ 596846 w 4684485"/>
              <a:gd name="connsiteY69" fmla="*/ 4088638 h 6858000"/>
              <a:gd name="connsiteX70" fmla="*/ 609911 w 4684485"/>
              <a:gd name="connsiteY70" fmla="*/ 3862564 h 6858000"/>
              <a:gd name="connsiteX71" fmla="*/ 620392 w 4684485"/>
              <a:gd name="connsiteY71" fmla="*/ 3821134 h 6858000"/>
              <a:gd name="connsiteX72" fmla="*/ 626965 w 4684485"/>
              <a:gd name="connsiteY72" fmla="*/ 3810557 h 6858000"/>
              <a:gd name="connsiteX73" fmla="*/ 652536 w 4684485"/>
              <a:gd name="connsiteY73" fmla="*/ 3736429 h 6858000"/>
              <a:gd name="connsiteX74" fmla="*/ 659855 w 4684485"/>
              <a:gd name="connsiteY74" fmla="*/ 3715640 h 6858000"/>
              <a:gd name="connsiteX75" fmla="*/ 662133 w 4684485"/>
              <a:gd name="connsiteY75" fmla="*/ 3696308 h 6858000"/>
              <a:gd name="connsiteX76" fmla="*/ 659163 w 4684485"/>
              <a:gd name="connsiteY76" fmla="*/ 3690549 h 6858000"/>
              <a:gd name="connsiteX77" fmla="*/ 662546 w 4684485"/>
              <a:gd name="connsiteY77" fmla="*/ 3678883 h 6858000"/>
              <a:gd name="connsiteX78" fmla="*/ 662606 w 4684485"/>
              <a:gd name="connsiteY78" fmla="*/ 3675471 h 6858000"/>
              <a:gd name="connsiteX79" fmla="*/ 663794 w 4684485"/>
              <a:gd name="connsiteY79" fmla="*/ 3656229 h 6858000"/>
              <a:gd name="connsiteX80" fmla="*/ 687156 w 4684485"/>
              <a:gd name="connsiteY80" fmla="*/ 3622733 h 6858000"/>
              <a:gd name="connsiteX81" fmla="*/ 698770 w 4684485"/>
              <a:gd name="connsiteY81" fmla="*/ 3575278 h 6858000"/>
              <a:gd name="connsiteX82" fmla="*/ 763441 w 4684485"/>
              <a:gd name="connsiteY82" fmla="*/ 3372843 h 6858000"/>
              <a:gd name="connsiteX83" fmla="*/ 851549 w 4684485"/>
              <a:gd name="connsiteY83" fmla="*/ 3204760 h 6858000"/>
              <a:gd name="connsiteX84" fmla="*/ 895113 w 4684485"/>
              <a:gd name="connsiteY84" fmla="*/ 3073177 h 6858000"/>
              <a:gd name="connsiteX85" fmla="*/ 904829 w 4684485"/>
              <a:gd name="connsiteY85" fmla="*/ 3066373 h 6858000"/>
              <a:gd name="connsiteX86" fmla="*/ 912657 w 4684485"/>
              <a:gd name="connsiteY86" fmla="*/ 3053733 h 6858000"/>
              <a:gd name="connsiteX87" fmla="*/ 922201 w 4684485"/>
              <a:gd name="connsiteY87" fmla="*/ 3037464 h 6858000"/>
              <a:gd name="connsiteX88" fmla="*/ 927105 w 4684485"/>
              <a:gd name="connsiteY88" fmla="*/ 3027885 h 6858000"/>
              <a:gd name="connsiteX89" fmla="*/ 938351 w 4684485"/>
              <a:gd name="connsiteY89" fmla="*/ 3010448 h 6858000"/>
              <a:gd name="connsiteX90" fmla="*/ 938967 w 4684485"/>
              <a:gd name="connsiteY90" fmla="*/ 3005842 h 6858000"/>
              <a:gd name="connsiteX91" fmla="*/ 953615 w 4684485"/>
              <a:gd name="connsiteY91" fmla="*/ 2977449 h 6858000"/>
              <a:gd name="connsiteX92" fmla="*/ 953111 w 4684485"/>
              <a:gd name="connsiteY92" fmla="*/ 2976418 h 6858000"/>
              <a:gd name="connsiteX93" fmla="*/ 954155 w 4684485"/>
              <a:gd name="connsiteY93" fmla="*/ 2965627 h 6858000"/>
              <a:gd name="connsiteX94" fmla="*/ 957765 w 4684485"/>
              <a:gd name="connsiteY94" fmla="*/ 2946457 h 6858000"/>
              <a:gd name="connsiteX95" fmla="*/ 957350 w 4684485"/>
              <a:gd name="connsiteY95" fmla="*/ 2894353 h 6858000"/>
              <a:gd name="connsiteX96" fmla="*/ 972544 w 4684485"/>
              <a:gd name="connsiteY96" fmla="*/ 2864679 h 6858000"/>
              <a:gd name="connsiteX97" fmla="*/ 975222 w 4684485"/>
              <a:gd name="connsiteY97" fmla="*/ 2858346 h 6858000"/>
              <a:gd name="connsiteX98" fmla="*/ 975121 w 4684485"/>
              <a:gd name="connsiteY98" fmla="*/ 2858070 h 6858000"/>
              <a:gd name="connsiteX99" fmla="*/ 977634 w 4684485"/>
              <a:gd name="connsiteY99" fmla="*/ 2851093 h 6858000"/>
              <a:gd name="connsiteX100" fmla="*/ 980107 w 4684485"/>
              <a:gd name="connsiteY100" fmla="*/ 2846800 h 6858000"/>
              <a:gd name="connsiteX101" fmla="*/ 985305 w 4684485"/>
              <a:gd name="connsiteY101" fmla="*/ 2834510 h 6858000"/>
              <a:gd name="connsiteX102" fmla="*/ 986057 w 4684485"/>
              <a:gd name="connsiteY102" fmla="*/ 2829288 h 6858000"/>
              <a:gd name="connsiteX103" fmla="*/ 984861 w 4684485"/>
              <a:gd name="connsiteY103" fmla="*/ 2825781 h 6858000"/>
              <a:gd name="connsiteX104" fmla="*/ 985547 w 4684485"/>
              <a:gd name="connsiteY104" fmla="*/ 2824862 h 6858000"/>
              <a:gd name="connsiteX105" fmla="*/ 989979 w 4684485"/>
              <a:gd name="connsiteY105" fmla="*/ 2796846 h 6858000"/>
              <a:gd name="connsiteX106" fmla="*/ 1005909 w 4684485"/>
              <a:gd name="connsiteY106" fmla="*/ 2739609 h 6858000"/>
              <a:gd name="connsiteX107" fmla="*/ 1017437 w 4684485"/>
              <a:gd name="connsiteY107" fmla="*/ 2709132 h 6858000"/>
              <a:gd name="connsiteX108" fmla="*/ 1046385 w 4684485"/>
              <a:gd name="connsiteY108" fmla="*/ 2623133 h 6858000"/>
              <a:gd name="connsiteX109" fmla="*/ 1073441 w 4684485"/>
              <a:gd name="connsiteY109" fmla="*/ 2534899 h 6858000"/>
              <a:gd name="connsiteX110" fmla="*/ 1075743 w 4684485"/>
              <a:gd name="connsiteY110" fmla="*/ 2480106 h 6858000"/>
              <a:gd name="connsiteX111" fmla="*/ 1077265 w 4684485"/>
              <a:gd name="connsiteY111" fmla="*/ 2475030 h 6858000"/>
              <a:gd name="connsiteX112" fmla="*/ 1083883 w 4684485"/>
              <a:gd name="connsiteY112" fmla="*/ 2464722 h 6858000"/>
              <a:gd name="connsiteX113" fmla="*/ 1086777 w 4684485"/>
              <a:gd name="connsiteY113" fmla="*/ 2461434 h 6858000"/>
              <a:gd name="connsiteX114" fmla="*/ 1087126 w 4684485"/>
              <a:gd name="connsiteY114" fmla="*/ 2460806 h 6858000"/>
              <a:gd name="connsiteX115" fmla="*/ 1087083 w 4684485"/>
              <a:gd name="connsiteY115" fmla="*/ 2460453 h 6858000"/>
              <a:gd name="connsiteX116" fmla="*/ 1090877 w 4684485"/>
              <a:gd name="connsiteY116" fmla="*/ 2442912 h 6858000"/>
              <a:gd name="connsiteX117" fmla="*/ 1084594 w 4684485"/>
              <a:gd name="connsiteY117" fmla="*/ 2393943 h 6858000"/>
              <a:gd name="connsiteX118" fmla="*/ 1095187 w 4684485"/>
              <a:gd name="connsiteY118" fmla="*/ 2145620 h 6858000"/>
              <a:gd name="connsiteX119" fmla="*/ 1091005 w 4684485"/>
              <a:gd name="connsiteY119" fmla="*/ 1974931 h 6858000"/>
              <a:gd name="connsiteX120" fmla="*/ 1090021 w 4684485"/>
              <a:gd name="connsiteY120" fmla="*/ 1820662 h 6858000"/>
              <a:gd name="connsiteX121" fmla="*/ 1095393 w 4684485"/>
              <a:gd name="connsiteY121" fmla="*/ 1784755 h 6858000"/>
              <a:gd name="connsiteX122" fmla="*/ 1100337 w 4684485"/>
              <a:gd name="connsiteY122" fmla="*/ 1751246 h 6858000"/>
              <a:gd name="connsiteX123" fmla="*/ 1099270 w 4684485"/>
              <a:gd name="connsiteY123" fmla="*/ 1746792 h 6858000"/>
              <a:gd name="connsiteX124" fmla="*/ 1102388 w 4684485"/>
              <a:gd name="connsiteY124" fmla="*/ 1712948 h 6858000"/>
              <a:gd name="connsiteX125" fmla="*/ 1101575 w 4684485"/>
              <a:gd name="connsiteY125" fmla="*/ 1712332 h 6858000"/>
              <a:gd name="connsiteX126" fmla="*/ 1098721 w 4684485"/>
              <a:gd name="connsiteY126" fmla="*/ 1702136 h 6858000"/>
              <a:gd name="connsiteX127" fmla="*/ 1095215 w 4684485"/>
              <a:gd name="connsiteY127" fmla="*/ 1682992 h 6858000"/>
              <a:gd name="connsiteX128" fmla="*/ 1076555 w 4684485"/>
              <a:gd name="connsiteY128" fmla="*/ 1636988 h 6858000"/>
              <a:gd name="connsiteX129" fmla="*/ 1079711 w 4684485"/>
              <a:gd name="connsiteY129" fmla="*/ 1601685 h 6858000"/>
              <a:gd name="connsiteX130" fmla="*/ 1079881 w 4684485"/>
              <a:gd name="connsiteY130" fmla="*/ 1594484 h 6858000"/>
              <a:gd name="connsiteX131" fmla="*/ 1079691 w 4684485"/>
              <a:gd name="connsiteY131" fmla="*/ 1594298 h 6858000"/>
              <a:gd name="connsiteX132" fmla="*/ 1079489 w 4684485"/>
              <a:gd name="connsiteY132" fmla="*/ 1586621 h 6858000"/>
              <a:gd name="connsiteX133" fmla="*/ 1080191 w 4684485"/>
              <a:gd name="connsiteY133" fmla="*/ 1581350 h 6858000"/>
              <a:gd name="connsiteX134" fmla="*/ 1080520 w 4684485"/>
              <a:gd name="connsiteY134" fmla="*/ 1567378 h 6858000"/>
              <a:gd name="connsiteX135" fmla="*/ 1079357 w 4684485"/>
              <a:gd name="connsiteY135" fmla="*/ 1562296 h 6858000"/>
              <a:gd name="connsiteX136" fmla="*/ 1056053 w 4684485"/>
              <a:gd name="connsiteY136" fmla="*/ 1522084 h 6858000"/>
              <a:gd name="connsiteX137" fmla="*/ 1013893 w 4684485"/>
              <a:gd name="connsiteY137" fmla="*/ 1310783 h 6858000"/>
              <a:gd name="connsiteX138" fmla="*/ 999857 w 4684485"/>
              <a:gd name="connsiteY138" fmla="*/ 1254761 h 6858000"/>
              <a:gd name="connsiteX139" fmla="*/ 988009 w 4684485"/>
              <a:gd name="connsiteY139" fmla="*/ 1228301 h 6858000"/>
              <a:gd name="connsiteX140" fmla="*/ 986193 w 4684485"/>
              <a:gd name="connsiteY140" fmla="*/ 1223915 h 6858000"/>
              <a:gd name="connsiteX141" fmla="*/ 984535 w 4684485"/>
              <a:gd name="connsiteY141" fmla="*/ 1210047 h 6858000"/>
              <a:gd name="connsiteX142" fmla="*/ 984455 w 4684485"/>
              <a:gd name="connsiteY142" fmla="*/ 1204520 h 6858000"/>
              <a:gd name="connsiteX143" fmla="*/ 983181 w 4684485"/>
              <a:gd name="connsiteY143" fmla="*/ 1197097 h 6858000"/>
              <a:gd name="connsiteX144" fmla="*/ 982976 w 4684485"/>
              <a:gd name="connsiteY144" fmla="*/ 1197013 h 6858000"/>
              <a:gd name="connsiteX145" fmla="*/ 982123 w 4684485"/>
              <a:gd name="connsiteY145" fmla="*/ 1189862 h 6858000"/>
              <a:gd name="connsiteX146" fmla="*/ 980128 w 4684485"/>
              <a:gd name="connsiteY146" fmla="*/ 1153636 h 6858000"/>
              <a:gd name="connsiteX147" fmla="*/ 955984 w 4684485"/>
              <a:gd name="connsiteY147" fmla="*/ 1118095 h 6858000"/>
              <a:gd name="connsiteX148" fmla="*/ 949966 w 4684485"/>
              <a:gd name="connsiteY148" fmla="*/ 1101120 h 6858000"/>
              <a:gd name="connsiteX149" fmla="*/ 945827 w 4684485"/>
              <a:gd name="connsiteY149" fmla="*/ 1092587 h 6858000"/>
              <a:gd name="connsiteX150" fmla="*/ 944973 w 4684485"/>
              <a:gd name="connsiteY150" fmla="*/ 1092398 h 6858000"/>
              <a:gd name="connsiteX151" fmla="*/ 941512 w 4684485"/>
              <a:gd name="connsiteY151" fmla="*/ 1053799 h 6858000"/>
              <a:gd name="connsiteX152" fmla="*/ 943245 w 4684485"/>
              <a:gd name="connsiteY152" fmla="*/ 1013984 h 6858000"/>
              <a:gd name="connsiteX153" fmla="*/ 941298 w 4684485"/>
              <a:gd name="connsiteY153" fmla="*/ 997293 h 6858000"/>
              <a:gd name="connsiteX154" fmla="*/ 940335 w 4684485"/>
              <a:gd name="connsiteY154" fmla="*/ 995801 h 6858000"/>
              <a:gd name="connsiteX155" fmla="*/ 941482 w 4684485"/>
              <a:gd name="connsiteY155" fmla="*/ 980455 h 6858000"/>
              <a:gd name="connsiteX156" fmla="*/ 945774 w 4684485"/>
              <a:gd name="connsiteY156" fmla="*/ 965691 h 6858000"/>
              <a:gd name="connsiteX157" fmla="*/ 918795 w 4684485"/>
              <a:gd name="connsiteY157" fmla="*/ 829709 h 6858000"/>
              <a:gd name="connsiteX158" fmla="*/ 909069 w 4684485"/>
              <a:gd name="connsiteY158" fmla="*/ 622375 h 6858000"/>
              <a:gd name="connsiteX159" fmla="*/ 891618 w 4684485"/>
              <a:gd name="connsiteY159" fmla="*/ 452257 h 6858000"/>
              <a:gd name="connsiteX160" fmla="*/ 852916 w 4684485"/>
              <a:gd name="connsiteY160" fmla="*/ 370816 h 6858000"/>
              <a:gd name="connsiteX161" fmla="*/ 855402 w 4684485"/>
              <a:gd name="connsiteY161" fmla="*/ 323482 h 6858000"/>
              <a:gd name="connsiteX162" fmla="*/ 847506 w 4684485"/>
              <a:gd name="connsiteY162" fmla="*/ 308965 h 6858000"/>
              <a:gd name="connsiteX163" fmla="*/ 845993 w 4684485"/>
              <a:gd name="connsiteY163" fmla="*/ 306550 h 6858000"/>
              <a:gd name="connsiteX164" fmla="*/ 843235 w 4684485"/>
              <a:gd name="connsiteY164" fmla="*/ 294989 h 6858000"/>
              <a:gd name="connsiteX165" fmla="*/ 838338 w 4684485"/>
              <a:gd name="connsiteY165" fmla="*/ 294091 h 6858000"/>
              <a:gd name="connsiteX166" fmla="*/ 831233 w 4684485"/>
              <a:gd name="connsiteY166" fmla="*/ 278384 h 6858000"/>
              <a:gd name="connsiteX167" fmla="*/ 827302 w 4684485"/>
              <a:gd name="connsiteY167" fmla="*/ 256451 h 6858000"/>
              <a:gd name="connsiteX168" fmla="*/ 813243 w 4684485"/>
              <a:gd name="connsiteY168" fmla="*/ 149697 h 6858000"/>
              <a:gd name="connsiteX169" fmla="*/ 802194 w 4684485"/>
              <a:gd name="connsiteY169" fmla="*/ 87262 h 6858000"/>
              <a:gd name="connsiteX170" fmla="*/ 793857 w 4684485"/>
              <a:gd name="connsiteY170" fmla="*/ 65797 h 6858000"/>
              <a:gd name="connsiteX171" fmla="*/ 784997 w 4684485"/>
              <a:gd name="connsiteY171" fmla="*/ 34307 h 6858000"/>
              <a:gd name="connsiteX172" fmla="*/ 779935 w 4684485"/>
              <a:gd name="connsiteY172" fmla="*/ 48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4684485" h="6858000">
                <a:moveTo>
                  <a:pt x="777179" y="0"/>
                </a:moveTo>
                <a:lnTo>
                  <a:pt x="4177011" y="0"/>
                </a:lnTo>
                <a:lnTo>
                  <a:pt x="4684485" y="0"/>
                </a:lnTo>
                <a:lnTo>
                  <a:pt x="4684485" y="6858000"/>
                </a:lnTo>
                <a:lnTo>
                  <a:pt x="4177011" y="6858000"/>
                </a:lnTo>
                <a:lnTo>
                  <a:pt x="0" y="6858000"/>
                </a:lnTo>
                <a:lnTo>
                  <a:pt x="2140" y="6853227"/>
                </a:lnTo>
                <a:cubicBezTo>
                  <a:pt x="3281" y="6849731"/>
                  <a:pt x="3730" y="6846319"/>
                  <a:pt x="2645" y="6843360"/>
                </a:cubicBezTo>
                <a:cubicBezTo>
                  <a:pt x="-1457" y="6834900"/>
                  <a:pt x="3713" y="6827141"/>
                  <a:pt x="5504" y="6818176"/>
                </a:cubicBezTo>
                <a:cubicBezTo>
                  <a:pt x="3050" y="6806465"/>
                  <a:pt x="16593" y="6767806"/>
                  <a:pt x="23629" y="6757651"/>
                </a:cubicBezTo>
                <a:cubicBezTo>
                  <a:pt x="46419" y="6733254"/>
                  <a:pt x="40510" y="6694311"/>
                  <a:pt x="58208" y="6674068"/>
                </a:cubicBezTo>
                <a:cubicBezTo>
                  <a:pt x="61460" y="6666791"/>
                  <a:pt x="93888" y="6617787"/>
                  <a:pt x="95020" y="6610847"/>
                </a:cubicBezTo>
                <a:cubicBezTo>
                  <a:pt x="95329" y="6606382"/>
                  <a:pt x="65160" y="6628588"/>
                  <a:pt x="65470" y="6624123"/>
                </a:cubicBezTo>
                <a:lnTo>
                  <a:pt x="137286" y="6588010"/>
                </a:lnTo>
                <a:cubicBezTo>
                  <a:pt x="171356" y="6534981"/>
                  <a:pt x="150244" y="6574447"/>
                  <a:pt x="180635" y="6495275"/>
                </a:cubicBezTo>
                <a:cubicBezTo>
                  <a:pt x="184961" y="6455862"/>
                  <a:pt x="200717" y="6462169"/>
                  <a:pt x="205042" y="6422756"/>
                </a:cubicBezTo>
                <a:lnTo>
                  <a:pt x="209632" y="6358596"/>
                </a:lnTo>
                <a:cubicBezTo>
                  <a:pt x="217454" y="6337402"/>
                  <a:pt x="219904" y="6319757"/>
                  <a:pt x="219796" y="6294314"/>
                </a:cubicBezTo>
                <a:cubicBezTo>
                  <a:pt x="223275" y="6292658"/>
                  <a:pt x="245431" y="6251901"/>
                  <a:pt x="248261" y="6248557"/>
                </a:cubicBezTo>
                <a:lnTo>
                  <a:pt x="286066" y="5959276"/>
                </a:lnTo>
                <a:lnTo>
                  <a:pt x="285981" y="5957154"/>
                </a:lnTo>
                <a:cubicBezTo>
                  <a:pt x="287183" y="5948783"/>
                  <a:pt x="289201" y="5944462"/>
                  <a:pt x="291575" y="5941942"/>
                </a:cubicBezTo>
                <a:lnTo>
                  <a:pt x="294764" y="5940122"/>
                </a:lnTo>
                <a:lnTo>
                  <a:pt x="299218" y="5930161"/>
                </a:lnTo>
                <a:lnTo>
                  <a:pt x="309655" y="5911810"/>
                </a:lnTo>
                <a:cubicBezTo>
                  <a:pt x="309786" y="5910267"/>
                  <a:pt x="309917" y="5908724"/>
                  <a:pt x="310049" y="5907181"/>
                </a:cubicBezTo>
                <a:lnTo>
                  <a:pt x="323362" y="5877642"/>
                </a:lnTo>
                <a:lnTo>
                  <a:pt x="322807" y="5876666"/>
                </a:lnTo>
                <a:cubicBezTo>
                  <a:pt x="321866" y="5873807"/>
                  <a:pt x="321742" y="5870426"/>
                  <a:pt x="323332" y="5865860"/>
                </a:cubicBezTo>
                <a:cubicBezTo>
                  <a:pt x="310067" y="5864546"/>
                  <a:pt x="320164" y="5859849"/>
                  <a:pt x="326018" y="5846502"/>
                </a:cubicBezTo>
                <a:cubicBezTo>
                  <a:pt x="306722" y="5841482"/>
                  <a:pt x="329895" y="5808593"/>
                  <a:pt x="323071" y="5794837"/>
                </a:cubicBezTo>
                <a:cubicBezTo>
                  <a:pt x="327809" y="5785143"/>
                  <a:pt x="332465" y="5774803"/>
                  <a:pt x="336871" y="5763977"/>
                </a:cubicBezTo>
                <a:lnTo>
                  <a:pt x="339251" y="5757443"/>
                </a:lnTo>
                <a:cubicBezTo>
                  <a:pt x="339213" y="5757354"/>
                  <a:pt x="339174" y="5757264"/>
                  <a:pt x="339135" y="5757177"/>
                </a:cubicBezTo>
                <a:cubicBezTo>
                  <a:pt x="339301" y="5755471"/>
                  <a:pt x="339953" y="5753215"/>
                  <a:pt x="341319" y="5750018"/>
                </a:cubicBezTo>
                <a:lnTo>
                  <a:pt x="343592" y="5745527"/>
                </a:lnTo>
                <a:lnTo>
                  <a:pt x="348207" y="5732850"/>
                </a:lnTo>
                <a:lnTo>
                  <a:pt x="348708" y="5727596"/>
                </a:lnTo>
                <a:cubicBezTo>
                  <a:pt x="346803" y="5707845"/>
                  <a:pt x="319974" y="5705139"/>
                  <a:pt x="339704" y="5678917"/>
                </a:cubicBezTo>
                <a:cubicBezTo>
                  <a:pt x="344844" y="5643142"/>
                  <a:pt x="334094" y="5620409"/>
                  <a:pt x="349027" y="5587240"/>
                </a:cubicBezTo>
                <a:cubicBezTo>
                  <a:pt x="353779" y="5553747"/>
                  <a:pt x="352180" y="5524869"/>
                  <a:pt x="360744" y="5496420"/>
                </a:cubicBezTo>
                <a:cubicBezTo>
                  <a:pt x="357816" y="5485007"/>
                  <a:pt x="357580" y="5474190"/>
                  <a:pt x="366191" y="5463512"/>
                </a:cubicBezTo>
                <a:cubicBezTo>
                  <a:pt x="368617" y="5432296"/>
                  <a:pt x="359761" y="5424946"/>
                  <a:pt x="370586" y="5404966"/>
                </a:cubicBezTo>
                <a:cubicBezTo>
                  <a:pt x="357075" y="5387753"/>
                  <a:pt x="363410" y="5386579"/>
                  <a:pt x="369304" y="5378223"/>
                </a:cubicBezTo>
                <a:lnTo>
                  <a:pt x="369813" y="5377039"/>
                </a:lnTo>
                <a:lnTo>
                  <a:pt x="367865" y="5374688"/>
                </a:lnTo>
                <a:lnTo>
                  <a:pt x="367550" y="5369744"/>
                </a:lnTo>
                <a:lnTo>
                  <a:pt x="370308" y="5356163"/>
                </a:lnTo>
                <a:lnTo>
                  <a:pt x="371942" y="5351044"/>
                </a:lnTo>
                <a:cubicBezTo>
                  <a:pt x="372844" y="5347522"/>
                  <a:pt x="373159" y="5345186"/>
                  <a:pt x="373062" y="5343580"/>
                </a:cubicBezTo>
                <a:lnTo>
                  <a:pt x="372900" y="5343400"/>
                </a:lnTo>
                <a:lnTo>
                  <a:pt x="374322" y="5336400"/>
                </a:lnTo>
                <a:cubicBezTo>
                  <a:pt x="377154" y="5324579"/>
                  <a:pt x="380322" y="5313068"/>
                  <a:pt x="383674" y="5302100"/>
                </a:cubicBezTo>
                <a:cubicBezTo>
                  <a:pt x="374454" y="5293093"/>
                  <a:pt x="393159" y="5252439"/>
                  <a:pt x="372456" y="5257295"/>
                </a:cubicBezTo>
                <a:cubicBezTo>
                  <a:pt x="376384" y="5242513"/>
                  <a:pt x="386060" y="5233419"/>
                  <a:pt x="372166" y="5238668"/>
                </a:cubicBezTo>
                <a:cubicBezTo>
                  <a:pt x="373081" y="5233812"/>
                  <a:pt x="372419" y="5230846"/>
                  <a:pt x="370995" y="5228745"/>
                </a:cubicBezTo>
                <a:lnTo>
                  <a:pt x="370266" y="5228139"/>
                </a:lnTo>
                <a:lnTo>
                  <a:pt x="379329" y="5195257"/>
                </a:lnTo>
                <a:cubicBezTo>
                  <a:pt x="379221" y="5193813"/>
                  <a:pt x="379112" y="5192368"/>
                  <a:pt x="379004" y="5190924"/>
                </a:cubicBezTo>
                <a:lnTo>
                  <a:pt x="386868" y="5169448"/>
                </a:lnTo>
                <a:lnTo>
                  <a:pt x="389886" y="5158375"/>
                </a:lnTo>
                <a:lnTo>
                  <a:pt x="392889" y="5155200"/>
                </a:lnTo>
                <a:cubicBezTo>
                  <a:pt x="394939" y="5151797"/>
                  <a:pt x="396337" y="5146953"/>
                  <a:pt x="396254" y="5138880"/>
                </a:cubicBezTo>
                <a:lnTo>
                  <a:pt x="395829" y="5137025"/>
                </a:lnTo>
                <a:lnTo>
                  <a:pt x="401622" y="5123497"/>
                </a:lnTo>
                <a:cubicBezTo>
                  <a:pt x="404011" y="5119132"/>
                  <a:pt x="406797" y="5115249"/>
                  <a:pt x="410123" y="5112085"/>
                </a:cubicBezTo>
                <a:cubicBezTo>
                  <a:pt x="401845" y="5066649"/>
                  <a:pt x="422378" y="5023157"/>
                  <a:pt x="427310" y="4973536"/>
                </a:cubicBezTo>
                <a:cubicBezTo>
                  <a:pt x="406855" y="4952575"/>
                  <a:pt x="448983" y="4866095"/>
                  <a:pt x="473870" y="4853262"/>
                </a:cubicBezTo>
                <a:lnTo>
                  <a:pt x="523687" y="4579511"/>
                </a:lnTo>
                <a:cubicBezTo>
                  <a:pt x="509490" y="4381498"/>
                  <a:pt x="587159" y="4246010"/>
                  <a:pt x="596846" y="4088638"/>
                </a:cubicBezTo>
                <a:lnTo>
                  <a:pt x="609911" y="3862564"/>
                </a:lnTo>
                <a:lnTo>
                  <a:pt x="620392" y="3821134"/>
                </a:lnTo>
                <a:lnTo>
                  <a:pt x="626965" y="3810557"/>
                </a:lnTo>
                <a:cubicBezTo>
                  <a:pt x="636965" y="3784810"/>
                  <a:pt x="638626" y="3750427"/>
                  <a:pt x="652536" y="3736429"/>
                </a:cubicBezTo>
                <a:cubicBezTo>
                  <a:pt x="656116" y="3729433"/>
                  <a:pt x="658396" y="3722498"/>
                  <a:pt x="659855" y="3715640"/>
                </a:cubicBezTo>
                <a:lnTo>
                  <a:pt x="662133" y="3696308"/>
                </a:lnTo>
                <a:lnTo>
                  <a:pt x="659163" y="3690549"/>
                </a:lnTo>
                <a:lnTo>
                  <a:pt x="662546" y="3678883"/>
                </a:lnTo>
                <a:cubicBezTo>
                  <a:pt x="662566" y="3677746"/>
                  <a:pt x="662586" y="3676608"/>
                  <a:pt x="662606" y="3675471"/>
                </a:cubicBezTo>
                <a:cubicBezTo>
                  <a:pt x="662702" y="3668955"/>
                  <a:pt x="662942" y="3662537"/>
                  <a:pt x="663794" y="3656229"/>
                </a:cubicBezTo>
                <a:cubicBezTo>
                  <a:pt x="682544" y="3665951"/>
                  <a:pt x="674158" y="3604159"/>
                  <a:pt x="687156" y="3622733"/>
                </a:cubicBezTo>
                <a:cubicBezTo>
                  <a:pt x="695117" y="3589752"/>
                  <a:pt x="705402" y="3616082"/>
                  <a:pt x="698770" y="3575278"/>
                </a:cubicBezTo>
                <a:cubicBezTo>
                  <a:pt x="711484" y="3533630"/>
                  <a:pt x="737978" y="3434596"/>
                  <a:pt x="763441" y="3372843"/>
                </a:cubicBezTo>
                <a:cubicBezTo>
                  <a:pt x="777128" y="3339410"/>
                  <a:pt x="829603" y="3254706"/>
                  <a:pt x="851549" y="3204760"/>
                </a:cubicBezTo>
                <a:cubicBezTo>
                  <a:pt x="866093" y="3156938"/>
                  <a:pt x="892854" y="3124249"/>
                  <a:pt x="895113" y="3073177"/>
                </a:cubicBezTo>
                <a:cubicBezTo>
                  <a:pt x="898645" y="3071841"/>
                  <a:pt x="901857" y="3069468"/>
                  <a:pt x="904829" y="3066373"/>
                </a:cubicBezTo>
                <a:lnTo>
                  <a:pt x="912657" y="3053733"/>
                </a:lnTo>
                <a:lnTo>
                  <a:pt x="922201" y="3037464"/>
                </a:lnTo>
                <a:lnTo>
                  <a:pt x="927105" y="3027885"/>
                </a:lnTo>
                <a:lnTo>
                  <a:pt x="938351" y="3010448"/>
                </a:lnTo>
                <a:cubicBezTo>
                  <a:pt x="938557" y="3008912"/>
                  <a:pt x="938762" y="3007377"/>
                  <a:pt x="938967" y="3005842"/>
                </a:cubicBezTo>
                <a:lnTo>
                  <a:pt x="953615" y="2977449"/>
                </a:lnTo>
                <a:lnTo>
                  <a:pt x="953111" y="2976418"/>
                </a:lnTo>
                <a:cubicBezTo>
                  <a:pt x="952317" y="2973463"/>
                  <a:pt x="952357" y="2970061"/>
                  <a:pt x="954155" y="2965627"/>
                </a:cubicBezTo>
                <a:cubicBezTo>
                  <a:pt x="941057" y="2963075"/>
                  <a:pt x="951306" y="2959302"/>
                  <a:pt x="957765" y="2946457"/>
                </a:cubicBezTo>
                <a:cubicBezTo>
                  <a:pt x="938860" y="2939627"/>
                  <a:pt x="963453" y="2908790"/>
                  <a:pt x="957350" y="2894353"/>
                </a:cubicBezTo>
                <a:cubicBezTo>
                  <a:pt x="962521" y="2885070"/>
                  <a:pt x="967644" y="2875128"/>
                  <a:pt x="972544" y="2864679"/>
                </a:cubicBezTo>
                <a:lnTo>
                  <a:pt x="975222" y="2858346"/>
                </a:lnTo>
                <a:cubicBezTo>
                  <a:pt x="975187" y="2858255"/>
                  <a:pt x="975153" y="2858162"/>
                  <a:pt x="975121" y="2858070"/>
                </a:cubicBezTo>
                <a:cubicBezTo>
                  <a:pt x="975369" y="2856375"/>
                  <a:pt x="976124" y="2854172"/>
                  <a:pt x="977634" y="2851093"/>
                </a:cubicBezTo>
                <a:lnTo>
                  <a:pt x="980107" y="2846800"/>
                </a:lnTo>
                <a:lnTo>
                  <a:pt x="985305" y="2834510"/>
                </a:lnTo>
                <a:lnTo>
                  <a:pt x="986057" y="2829288"/>
                </a:lnTo>
                <a:lnTo>
                  <a:pt x="984861" y="2825781"/>
                </a:lnTo>
                <a:lnTo>
                  <a:pt x="985547" y="2824862"/>
                </a:lnTo>
                <a:cubicBezTo>
                  <a:pt x="992373" y="2819689"/>
                  <a:pt x="998095" y="2822099"/>
                  <a:pt x="989979" y="2796846"/>
                </a:cubicBezTo>
                <a:cubicBezTo>
                  <a:pt x="1003477" y="2782617"/>
                  <a:pt x="997345" y="2770079"/>
                  <a:pt x="1005909" y="2739609"/>
                </a:cubicBezTo>
                <a:cubicBezTo>
                  <a:pt x="1015566" y="2733617"/>
                  <a:pt x="1017603" y="2722445"/>
                  <a:pt x="1017437" y="2709132"/>
                </a:cubicBezTo>
                <a:cubicBezTo>
                  <a:pt x="1030735" y="2684981"/>
                  <a:pt x="1035337" y="2654605"/>
                  <a:pt x="1046385" y="2623133"/>
                </a:cubicBezTo>
                <a:cubicBezTo>
                  <a:pt x="1066167" y="2597793"/>
                  <a:pt x="1061585" y="2568478"/>
                  <a:pt x="1073441" y="2534899"/>
                </a:cubicBezTo>
                <a:cubicBezTo>
                  <a:pt x="1095930" y="2519375"/>
                  <a:pt x="1073297" y="2501344"/>
                  <a:pt x="1075743" y="2480106"/>
                </a:cubicBezTo>
                <a:lnTo>
                  <a:pt x="1077265" y="2475030"/>
                </a:lnTo>
                <a:lnTo>
                  <a:pt x="1083883" y="2464722"/>
                </a:lnTo>
                <a:lnTo>
                  <a:pt x="1086777" y="2461434"/>
                </a:lnTo>
                <a:lnTo>
                  <a:pt x="1087126" y="2460806"/>
                </a:lnTo>
                <a:cubicBezTo>
                  <a:pt x="1087111" y="2460688"/>
                  <a:pt x="1087097" y="2460571"/>
                  <a:pt x="1087083" y="2460453"/>
                </a:cubicBezTo>
                <a:cubicBezTo>
                  <a:pt x="1084575" y="2448776"/>
                  <a:pt x="1081813" y="2438504"/>
                  <a:pt x="1090877" y="2442912"/>
                </a:cubicBezTo>
                <a:cubicBezTo>
                  <a:pt x="1086411" y="2408943"/>
                  <a:pt x="1104841" y="2426247"/>
                  <a:pt x="1084594" y="2393943"/>
                </a:cubicBezTo>
                <a:cubicBezTo>
                  <a:pt x="1081331" y="2349474"/>
                  <a:pt x="1094117" y="2215455"/>
                  <a:pt x="1095187" y="2145620"/>
                </a:cubicBezTo>
                <a:cubicBezTo>
                  <a:pt x="1095677" y="2107869"/>
                  <a:pt x="1088933" y="2032209"/>
                  <a:pt x="1091005" y="1974931"/>
                </a:cubicBezTo>
                <a:cubicBezTo>
                  <a:pt x="1090143" y="1920771"/>
                  <a:pt x="1089637" y="1848695"/>
                  <a:pt x="1090021" y="1820662"/>
                </a:cubicBezTo>
                <a:lnTo>
                  <a:pt x="1095393" y="1784755"/>
                </a:lnTo>
                <a:lnTo>
                  <a:pt x="1100337" y="1751246"/>
                </a:lnTo>
                <a:lnTo>
                  <a:pt x="1099270" y="1746792"/>
                </a:lnTo>
                <a:lnTo>
                  <a:pt x="1102388" y="1712948"/>
                </a:lnTo>
                <a:lnTo>
                  <a:pt x="1101575" y="1712332"/>
                </a:lnTo>
                <a:cubicBezTo>
                  <a:pt x="1099829" y="1710177"/>
                  <a:pt x="1098671" y="1707132"/>
                  <a:pt x="1098721" y="1702136"/>
                </a:cubicBezTo>
                <a:cubicBezTo>
                  <a:pt x="1086125" y="1707597"/>
                  <a:pt x="1093953" y="1698203"/>
                  <a:pt x="1095215" y="1682992"/>
                </a:cubicBezTo>
                <a:cubicBezTo>
                  <a:pt x="1075930" y="1688080"/>
                  <a:pt x="1087074" y="1646201"/>
                  <a:pt x="1076555" y="1636988"/>
                </a:cubicBezTo>
                <a:cubicBezTo>
                  <a:pt x="1077915" y="1625697"/>
                  <a:pt x="1079003" y="1613851"/>
                  <a:pt x="1079711" y="1601685"/>
                </a:cubicBezTo>
                <a:cubicBezTo>
                  <a:pt x="1079767" y="1599285"/>
                  <a:pt x="1079824" y="1596884"/>
                  <a:pt x="1079881" y="1594484"/>
                </a:cubicBezTo>
                <a:lnTo>
                  <a:pt x="1079691" y="1594298"/>
                </a:lnTo>
                <a:cubicBezTo>
                  <a:pt x="1079319" y="1592646"/>
                  <a:pt x="1079221" y="1590246"/>
                  <a:pt x="1079489" y="1586621"/>
                </a:cubicBezTo>
                <a:lnTo>
                  <a:pt x="1080191" y="1581350"/>
                </a:lnTo>
                <a:lnTo>
                  <a:pt x="1080520" y="1567378"/>
                </a:lnTo>
                <a:lnTo>
                  <a:pt x="1079357" y="1562296"/>
                </a:lnTo>
                <a:cubicBezTo>
                  <a:pt x="1071509" y="1545100"/>
                  <a:pt x="1046015" y="1556102"/>
                  <a:pt x="1056053" y="1522084"/>
                </a:cubicBezTo>
                <a:cubicBezTo>
                  <a:pt x="1045144" y="1480164"/>
                  <a:pt x="1023259" y="1355336"/>
                  <a:pt x="1013893" y="1310783"/>
                </a:cubicBezTo>
                <a:cubicBezTo>
                  <a:pt x="1006486" y="1280872"/>
                  <a:pt x="996077" y="1278569"/>
                  <a:pt x="999857" y="1254761"/>
                </a:cubicBezTo>
                <a:lnTo>
                  <a:pt x="988009" y="1228301"/>
                </a:lnTo>
                <a:lnTo>
                  <a:pt x="986193" y="1223915"/>
                </a:lnTo>
                <a:lnTo>
                  <a:pt x="984535" y="1210047"/>
                </a:lnTo>
                <a:cubicBezTo>
                  <a:pt x="984508" y="1208205"/>
                  <a:pt x="984482" y="1206362"/>
                  <a:pt x="984455" y="1204520"/>
                </a:cubicBezTo>
                <a:cubicBezTo>
                  <a:pt x="984199" y="1200829"/>
                  <a:pt x="983767" y="1198525"/>
                  <a:pt x="983181" y="1197097"/>
                </a:cubicBezTo>
                <a:lnTo>
                  <a:pt x="982976" y="1197013"/>
                </a:lnTo>
                <a:lnTo>
                  <a:pt x="982123" y="1189862"/>
                </a:lnTo>
                <a:cubicBezTo>
                  <a:pt x="981075" y="1177574"/>
                  <a:pt x="980434" y="1165401"/>
                  <a:pt x="980128" y="1153636"/>
                </a:cubicBezTo>
                <a:cubicBezTo>
                  <a:pt x="968875" y="1149994"/>
                  <a:pt x="973513" y="1103222"/>
                  <a:pt x="955984" y="1118095"/>
                </a:cubicBezTo>
                <a:cubicBezTo>
                  <a:pt x="955031" y="1102534"/>
                  <a:pt x="961117" y="1089311"/>
                  <a:pt x="949966" y="1101120"/>
                </a:cubicBezTo>
                <a:cubicBezTo>
                  <a:pt x="949310" y="1096198"/>
                  <a:pt x="947785" y="1093805"/>
                  <a:pt x="945827" y="1092587"/>
                </a:cubicBezTo>
                <a:lnTo>
                  <a:pt x="944973" y="1092398"/>
                </a:lnTo>
                <a:lnTo>
                  <a:pt x="941512" y="1053799"/>
                </a:lnTo>
                <a:lnTo>
                  <a:pt x="943245" y="1013984"/>
                </a:lnTo>
                <a:cubicBezTo>
                  <a:pt x="944079" y="1009826"/>
                  <a:pt x="943867" y="1004670"/>
                  <a:pt x="941298" y="997293"/>
                </a:cubicBezTo>
                <a:lnTo>
                  <a:pt x="940335" y="995801"/>
                </a:lnTo>
                <a:lnTo>
                  <a:pt x="941482" y="980455"/>
                </a:lnTo>
                <a:cubicBezTo>
                  <a:pt x="942330" y="975240"/>
                  <a:pt x="943693" y="970273"/>
                  <a:pt x="945774" y="965691"/>
                </a:cubicBezTo>
                <a:cubicBezTo>
                  <a:pt x="924137" y="928094"/>
                  <a:pt x="929581" y="877796"/>
                  <a:pt x="918795" y="829709"/>
                </a:cubicBezTo>
                <a:cubicBezTo>
                  <a:pt x="912678" y="772490"/>
                  <a:pt x="913929" y="659638"/>
                  <a:pt x="909069" y="622375"/>
                </a:cubicBezTo>
                <a:cubicBezTo>
                  <a:pt x="900232" y="553358"/>
                  <a:pt x="900977" y="494184"/>
                  <a:pt x="891618" y="452257"/>
                </a:cubicBezTo>
                <a:cubicBezTo>
                  <a:pt x="867903" y="430960"/>
                  <a:pt x="861934" y="401830"/>
                  <a:pt x="852916" y="370816"/>
                </a:cubicBezTo>
                <a:cubicBezTo>
                  <a:pt x="871317" y="370167"/>
                  <a:pt x="836666" y="336199"/>
                  <a:pt x="855402" y="323482"/>
                </a:cubicBezTo>
                <a:cubicBezTo>
                  <a:pt x="853168" y="318240"/>
                  <a:pt x="850412" y="313564"/>
                  <a:pt x="847506" y="308965"/>
                </a:cubicBezTo>
                <a:lnTo>
                  <a:pt x="845993" y="306550"/>
                </a:lnTo>
                <a:lnTo>
                  <a:pt x="843235" y="294989"/>
                </a:lnTo>
                <a:lnTo>
                  <a:pt x="838338" y="294091"/>
                </a:lnTo>
                <a:lnTo>
                  <a:pt x="831233" y="278384"/>
                </a:lnTo>
                <a:cubicBezTo>
                  <a:pt x="829208" y="272138"/>
                  <a:pt x="827774" y="264987"/>
                  <a:pt x="827302" y="256451"/>
                </a:cubicBezTo>
                <a:cubicBezTo>
                  <a:pt x="832901" y="224346"/>
                  <a:pt x="805328" y="189791"/>
                  <a:pt x="813243" y="149697"/>
                </a:cubicBezTo>
                <a:cubicBezTo>
                  <a:pt x="814580" y="135373"/>
                  <a:pt x="809093" y="93596"/>
                  <a:pt x="802194" y="87262"/>
                </a:cubicBezTo>
                <a:cubicBezTo>
                  <a:pt x="799842" y="78874"/>
                  <a:pt x="800701" y="68127"/>
                  <a:pt x="793857" y="65797"/>
                </a:cubicBezTo>
                <a:cubicBezTo>
                  <a:pt x="785399" y="61181"/>
                  <a:pt x="793487" y="27544"/>
                  <a:pt x="784997" y="34307"/>
                </a:cubicBezTo>
                <a:cubicBezTo>
                  <a:pt x="787721" y="22402"/>
                  <a:pt x="784554" y="13224"/>
                  <a:pt x="779935" y="488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DB1C2D05-1CC6-4CA8-8ABA-47A0B72FB9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04441" y="689132"/>
            <a:ext cx="4423012" cy="5464529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38100" dist="12700" dir="3000000" algn="t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 descr="A white building with a dome and a lawn&#10;&#10;AI-generated content may be incorrect.">
            <a:extLst>
              <a:ext uri="{FF2B5EF4-FFF2-40B4-BE49-F238E27FC236}">
                <a16:creationId xmlns:a16="http://schemas.microsoft.com/office/drawing/2014/main" xmlns="" id="{679AD3E1-54D5-3894-D7FF-6948A4F87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8" r="17927" b="-2"/>
          <a:stretch/>
        </p:blipFill>
        <p:spPr>
          <a:xfrm>
            <a:off x="6965308" y="852697"/>
            <a:ext cx="1999306" cy="2512980"/>
          </a:xfrm>
          <a:prstGeom prst="rect">
            <a:avLst/>
          </a:prstGeom>
        </p:spPr>
      </p:pic>
      <p:pic>
        <p:nvPicPr>
          <p:cNvPr id="7" name="Picture 6" descr="A building with a large white structure&#10;&#10;AI-generated content may be incorrect.">
            <a:extLst>
              <a:ext uri="{FF2B5EF4-FFF2-40B4-BE49-F238E27FC236}">
                <a16:creationId xmlns:a16="http://schemas.microsoft.com/office/drawing/2014/main" xmlns="" id="{30905D7D-7059-EDF9-2D54-00CD6CF161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9" r="21826" b="3"/>
          <a:stretch/>
        </p:blipFill>
        <p:spPr>
          <a:xfrm>
            <a:off x="9067277" y="852697"/>
            <a:ext cx="1999307" cy="2512980"/>
          </a:xfrm>
          <a:prstGeom prst="rect">
            <a:avLst/>
          </a:prstGeom>
        </p:spPr>
      </p:pic>
      <p:pic>
        <p:nvPicPr>
          <p:cNvPr id="9" name="Picture 8" descr="A group of trees with a city in the background&#10;&#10;AI-generated content may be incorrect.">
            <a:extLst>
              <a:ext uri="{FF2B5EF4-FFF2-40B4-BE49-F238E27FC236}">
                <a16:creationId xmlns:a16="http://schemas.microsoft.com/office/drawing/2014/main" xmlns="" id="{DF4B505A-6F2F-0CB8-CF03-E08040EDE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3" r="31641"/>
          <a:stretch/>
        </p:blipFill>
        <p:spPr>
          <a:xfrm>
            <a:off x="6965308" y="3469192"/>
            <a:ext cx="1999306" cy="2535291"/>
          </a:xfrm>
          <a:prstGeom prst="rect">
            <a:avLst/>
          </a:prstGeom>
        </p:spPr>
      </p:pic>
      <p:pic>
        <p:nvPicPr>
          <p:cNvPr id="5" name="Picture 4" descr="A close-up of a temple&#10;&#10;AI-generated content may be incorrect.">
            <a:extLst>
              <a:ext uri="{FF2B5EF4-FFF2-40B4-BE49-F238E27FC236}">
                <a16:creationId xmlns:a16="http://schemas.microsoft.com/office/drawing/2014/main" xmlns="" id="{1D8259E6-824D-33FF-50ED-3F070DF01D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9" r="25320"/>
          <a:stretch/>
        </p:blipFill>
        <p:spPr>
          <a:xfrm>
            <a:off x="9067277" y="3469192"/>
            <a:ext cx="1999307" cy="2535291"/>
          </a:xfrm>
          <a:prstGeom prst="rect">
            <a:avLst/>
          </a:prstGeom>
        </p:spPr>
      </p:pic>
      <p:sp>
        <p:nvSpPr>
          <p:cNvPr id="22" name="Rectangle 6">
            <a:extLst>
              <a:ext uri="{FF2B5EF4-FFF2-40B4-BE49-F238E27FC236}">
                <a16:creationId xmlns:a16="http://schemas.microsoft.com/office/drawing/2014/main" xmlns="" id="{27BC8104-FC8A-47CA-B1D7-85D302DC11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4698" y="6085688"/>
            <a:ext cx="1177396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280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D89376-8582-C447-BDEB-8EE21C5FF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>
                <a:latin typeface="Arial" pitchFamily="34" charset="0"/>
                <a:cs typeface="Arial" pitchFamily="34" charset="0"/>
              </a:rPr>
              <a:t>Привреда </a:t>
            </a:r>
            <a:r>
              <a:rPr lang="sr-Cyrl-RS" b="1" dirty="0" smtClean="0">
                <a:latin typeface="Arial" pitchFamily="34" charset="0"/>
                <a:cs typeface="Arial" pitchFamily="34" charset="0"/>
              </a:rPr>
              <a:t>СингАпура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F075C8-9F5E-35CB-04E3-8D14A87E8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Сингапур има високо развијену привреду, која се историјски посматрано базирана на бесцаринској трговини. Поред Хонгконга, Јужне Кореје и Тајвана, Сингапур је један од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четири «Азијска Тигра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Привреда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зависи од извоза прерађених увозних производа. Производња је чинила 26% Сингапурског БДП 2005. године. Производња је прилично разнолика и чине је електронска индустрија, прерада нафте, хемијска индустрија, машинска индустрија и биохемијска производња</a:t>
            </a:r>
            <a:r>
              <a:rPr lang="ru-RU" dirty="0">
                <a:latin typeface="Arial" pitchFamily="34" charset="0"/>
                <a:cs typeface="Arial" pitchFamily="34" charset="0"/>
              </a:rPr>
              <a:t>. Сингапур је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2006</a:t>
            </a:r>
            <a:r>
              <a:rPr lang="ru-RU" dirty="0">
                <a:latin typeface="Arial" pitchFamily="34" charset="0"/>
                <a:cs typeface="Arial" pitchFamily="34" charset="0"/>
              </a:rPr>
              <a:t>. године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произвео  </a:t>
            </a:r>
            <a:r>
              <a:rPr lang="ru-RU" dirty="0">
                <a:latin typeface="Arial" pitchFamily="34" charset="0"/>
                <a:cs typeface="Arial" pitchFamily="34" charset="0"/>
              </a:rPr>
              <a:t>око 10% светске производње електронских подложака за електронска кола. Сингапур је и најпрометнија лука на свету по питању утоварене тонаже, и четврта је највећа девизна берза на свету после Лондона, Њујорка и Токија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878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xmlns="" id="{2333E499-2638-4D47-9578-8100FA336E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A262BF8F-2A51-444F-9EC8-E02E4ADB8B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766782" y="-10269"/>
            <a:ext cx="8425218" cy="6871201"/>
          </a:xfrm>
          <a:custGeom>
            <a:avLst/>
            <a:gdLst>
              <a:gd name="connsiteX0" fmla="*/ 1497437 w 7853120"/>
              <a:gd name="connsiteY0" fmla="*/ 0 h 6858000"/>
              <a:gd name="connsiteX1" fmla="*/ 7853120 w 7853120"/>
              <a:gd name="connsiteY1" fmla="*/ 0 h 6858000"/>
              <a:gd name="connsiteX2" fmla="*/ 7853120 w 7853120"/>
              <a:gd name="connsiteY2" fmla="*/ 6858000 h 6858000"/>
              <a:gd name="connsiteX3" fmla="*/ 0 w 7853120"/>
              <a:gd name="connsiteY3" fmla="*/ 6858000 h 6858000"/>
              <a:gd name="connsiteX4" fmla="*/ 5229 w 7853120"/>
              <a:gd name="connsiteY4" fmla="*/ 6806542 h 6858000"/>
              <a:gd name="connsiteX5" fmla="*/ 10944 w 7853120"/>
              <a:gd name="connsiteY5" fmla="*/ 6810337 h 6858000"/>
              <a:gd name="connsiteX6" fmla="*/ 17801 w 7853120"/>
              <a:gd name="connsiteY6" fmla="*/ 6811393 h 6858000"/>
              <a:gd name="connsiteX7" fmla="*/ 17165 w 7853120"/>
              <a:gd name="connsiteY7" fmla="*/ 6788723 h 6858000"/>
              <a:gd name="connsiteX8" fmla="*/ 53020 w 7853120"/>
              <a:gd name="connsiteY8" fmla="*/ 6763669 h 6858000"/>
              <a:gd name="connsiteX9" fmla="*/ 43523 w 7853120"/>
              <a:gd name="connsiteY9" fmla="*/ 6727697 h 6858000"/>
              <a:gd name="connsiteX10" fmla="*/ 68656 w 7853120"/>
              <a:gd name="connsiteY10" fmla="*/ 6687779 h 6858000"/>
              <a:gd name="connsiteX11" fmla="*/ 84735 w 7853120"/>
              <a:gd name="connsiteY11" fmla="*/ 6605397 h 6858000"/>
              <a:gd name="connsiteX12" fmla="*/ 101825 w 7853120"/>
              <a:gd name="connsiteY12" fmla="*/ 6469566 h 6858000"/>
              <a:gd name="connsiteX13" fmla="*/ 157145 w 7853120"/>
              <a:gd name="connsiteY13" fmla="*/ 6398679 h 6858000"/>
              <a:gd name="connsiteX14" fmla="*/ 208605 w 7853120"/>
              <a:gd name="connsiteY14" fmla="*/ 6353596 h 6858000"/>
              <a:gd name="connsiteX15" fmla="*/ 218764 w 7853120"/>
              <a:gd name="connsiteY15" fmla="*/ 6282376 h 6858000"/>
              <a:gd name="connsiteX16" fmla="*/ 264734 w 7853120"/>
              <a:gd name="connsiteY16" fmla="*/ 6245603 h 6858000"/>
              <a:gd name="connsiteX17" fmla="*/ 275384 w 7853120"/>
              <a:gd name="connsiteY17" fmla="*/ 6231382 h 6858000"/>
              <a:gd name="connsiteX18" fmla="*/ 311833 w 7853120"/>
              <a:gd name="connsiteY18" fmla="*/ 6150483 h 6858000"/>
              <a:gd name="connsiteX19" fmla="*/ 347835 w 7853120"/>
              <a:gd name="connsiteY19" fmla="*/ 6135150 h 6858000"/>
              <a:gd name="connsiteX20" fmla="*/ 349344 w 7853120"/>
              <a:gd name="connsiteY20" fmla="*/ 6135117 h 6858000"/>
              <a:gd name="connsiteX21" fmla="*/ 334978 w 7853120"/>
              <a:gd name="connsiteY21" fmla="*/ 6094992 h 6858000"/>
              <a:gd name="connsiteX22" fmla="*/ 359006 w 7853120"/>
              <a:gd name="connsiteY22" fmla="*/ 6094804 h 6858000"/>
              <a:gd name="connsiteX23" fmla="*/ 360190 w 7853120"/>
              <a:gd name="connsiteY23" fmla="*/ 6069532 h 6858000"/>
              <a:gd name="connsiteX24" fmla="*/ 362414 w 7853120"/>
              <a:gd name="connsiteY24" fmla="*/ 6057240 h 6858000"/>
              <a:gd name="connsiteX25" fmla="*/ 359723 w 7853120"/>
              <a:gd name="connsiteY25" fmla="*/ 6052194 h 6858000"/>
              <a:gd name="connsiteX26" fmla="*/ 364687 w 7853120"/>
              <a:gd name="connsiteY26" fmla="*/ 6034848 h 6858000"/>
              <a:gd name="connsiteX27" fmla="*/ 365947 w 7853120"/>
              <a:gd name="connsiteY27" fmla="*/ 6016934 h 6858000"/>
              <a:gd name="connsiteX28" fmla="*/ 391417 w 7853120"/>
              <a:gd name="connsiteY28" fmla="*/ 5941839 h 6858000"/>
              <a:gd name="connsiteX29" fmla="*/ 414571 w 7853120"/>
              <a:gd name="connsiteY29" fmla="*/ 5769612 h 6858000"/>
              <a:gd name="connsiteX30" fmla="*/ 516857 w 7853120"/>
              <a:gd name="connsiteY30" fmla="*/ 5483024 h 6858000"/>
              <a:gd name="connsiteX31" fmla="*/ 577709 w 7853120"/>
              <a:gd name="connsiteY31" fmla="*/ 5386836 h 6858000"/>
              <a:gd name="connsiteX32" fmla="*/ 577819 w 7853120"/>
              <a:gd name="connsiteY32" fmla="*/ 5336094 h 6858000"/>
              <a:gd name="connsiteX33" fmla="*/ 592956 w 7853120"/>
              <a:gd name="connsiteY33" fmla="*/ 5322215 h 6858000"/>
              <a:gd name="connsiteX34" fmla="*/ 595821 w 7853120"/>
              <a:gd name="connsiteY34" fmla="*/ 5319945 h 6858000"/>
              <a:gd name="connsiteX35" fmla="*/ 601722 w 7853120"/>
              <a:gd name="connsiteY35" fmla="*/ 5308206 h 6858000"/>
              <a:gd name="connsiteX36" fmla="*/ 610348 w 7853120"/>
              <a:gd name="connsiteY36" fmla="*/ 5308204 h 6858000"/>
              <a:gd name="connsiteX37" fmla="*/ 617165 w 7853120"/>
              <a:gd name="connsiteY37" fmla="*/ 5244688 h 6858000"/>
              <a:gd name="connsiteX38" fmla="*/ 596104 w 7853120"/>
              <a:gd name="connsiteY38" fmla="*/ 5165945 h 6858000"/>
              <a:gd name="connsiteX39" fmla="*/ 600511 w 7853120"/>
              <a:gd name="connsiteY39" fmla="*/ 5124196 h 6858000"/>
              <a:gd name="connsiteX40" fmla="*/ 606983 w 7853120"/>
              <a:gd name="connsiteY40" fmla="*/ 5119497 h 6858000"/>
              <a:gd name="connsiteX41" fmla="*/ 590320 w 7853120"/>
              <a:gd name="connsiteY41" fmla="*/ 5056494 h 6858000"/>
              <a:gd name="connsiteX42" fmla="*/ 612224 w 7853120"/>
              <a:gd name="connsiteY42" fmla="*/ 4974868 h 6858000"/>
              <a:gd name="connsiteX43" fmla="*/ 636178 w 7853120"/>
              <a:gd name="connsiteY43" fmla="*/ 4914948 h 6858000"/>
              <a:gd name="connsiteX44" fmla="*/ 646402 w 7853120"/>
              <a:gd name="connsiteY44" fmla="*/ 4880631 h 6858000"/>
              <a:gd name="connsiteX45" fmla="*/ 666243 w 7853120"/>
              <a:gd name="connsiteY45" fmla="*/ 4790628 h 6858000"/>
              <a:gd name="connsiteX46" fmla="*/ 672899 w 7853120"/>
              <a:gd name="connsiteY46" fmla="*/ 4679718 h 6858000"/>
              <a:gd name="connsiteX47" fmla="*/ 698527 w 7853120"/>
              <a:gd name="connsiteY47" fmla="*/ 4557310 h 6858000"/>
              <a:gd name="connsiteX48" fmla="*/ 713507 w 7853120"/>
              <a:gd name="connsiteY48" fmla="*/ 4508412 h 6858000"/>
              <a:gd name="connsiteX49" fmla="*/ 718639 w 7853120"/>
              <a:gd name="connsiteY49" fmla="*/ 4391240 h 6858000"/>
              <a:gd name="connsiteX50" fmla="*/ 725279 w 7853120"/>
              <a:gd name="connsiteY50" fmla="*/ 4174996 h 6858000"/>
              <a:gd name="connsiteX51" fmla="*/ 736676 w 7853120"/>
              <a:gd name="connsiteY51" fmla="*/ 4078684 h 6858000"/>
              <a:gd name="connsiteX52" fmla="*/ 761051 w 7853120"/>
              <a:gd name="connsiteY52" fmla="*/ 3934323 h 6858000"/>
              <a:gd name="connsiteX53" fmla="*/ 751044 w 7853120"/>
              <a:gd name="connsiteY53" fmla="*/ 3921099 h 6858000"/>
              <a:gd name="connsiteX54" fmla="*/ 746446 w 7853120"/>
              <a:gd name="connsiteY54" fmla="*/ 3906233 h 6858000"/>
              <a:gd name="connsiteX55" fmla="*/ 747883 w 7853120"/>
              <a:gd name="connsiteY55" fmla="*/ 3904422 h 6858000"/>
              <a:gd name="connsiteX56" fmla="*/ 748483 w 7853120"/>
              <a:gd name="connsiteY56" fmla="*/ 3887163 h 6858000"/>
              <a:gd name="connsiteX57" fmla="*/ 744615 w 7853120"/>
              <a:gd name="connsiteY57" fmla="*/ 3883366 h 6858000"/>
              <a:gd name="connsiteX58" fmla="*/ 738297 w 7853120"/>
              <a:gd name="connsiteY58" fmla="*/ 3808615 h 6858000"/>
              <a:gd name="connsiteX59" fmla="*/ 763511 w 7853120"/>
              <a:gd name="connsiteY59" fmla="*/ 3801218 h 6858000"/>
              <a:gd name="connsiteX60" fmla="*/ 789602 w 7853120"/>
              <a:gd name="connsiteY60" fmla="*/ 3735794 h 6858000"/>
              <a:gd name="connsiteX61" fmla="*/ 786990 w 7853120"/>
              <a:gd name="connsiteY61" fmla="*/ 3699097 h 6858000"/>
              <a:gd name="connsiteX62" fmla="*/ 787284 w 7853120"/>
              <a:gd name="connsiteY62" fmla="*/ 3691697 h 6858000"/>
              <a:gd name="connsiteX63" fmla="*/ 787628 w 7853120"/>
              <a:gd name="connsiteY63" fmla="*/ 3691546 h 6858000"/>
              <a:gd name="connsiteX64" fmla="*/ 788614 w 7853120"/>
              <a:gd name="connsiteY64" fmla="*/ 3683730 h 6858000"/>
              <a:gd name="connsiteX65" fmla="*/ 787821 w 7853120"/>
              <a:gd name="connsiteY65" fmla="*/ 3678210 h 6858000"/>
              <a:gd name="connsiteX66" fmla="*/ 834798 w 7853120"/>
              <a:gd name="connsiteY66" fmla="*/ 3622140 h 6858000"/>
              <a:gd name="connsiteX67" fmla="*/ 876525 w 7853120"/>
              <a:gd name="connsiteY67" fmla="*/ 3534890 h 6858000"/>
              <a:gd name="connsiteX68" fmla="*/ 913991 w 7853120"/>
              <a:gd name="connsiteY68" fmla="*/ 3446748 h 6858000"/>
              <a:gd name="connsiteX69" fmla="*/ 925688 w 7853120"/>
              <a:gd name="connsiteY69" fmla="*/ 3413985 h 6858000"/>
              <a:gd name="connsiteX70" fmla="*/ 954774 w 7853120"/>
              <a:gd name="connsiteY70" fmla="*/ 3359338 h 6858000"/>
              <a:gd name="connsiteX71" fmla="*/ 973199 w 7853120"/>
              <a:gd name="connsiteY71" fmla="*/ 3336636 h 6858000"/>
              <a:gd name="connsiteX72" fmla="*/ 973129 w 7853120"/>
              <a:gd name="connsiteY72" fmla="*/ 3335242 h 6858000"/>
              <a:gd name="connsiteX73" fmla="*/ 977616 w 7853120"/>
              <a:gd name="connsiteY73" fmla="*/ 3334506 h 6858000"/>
              <a:gd name="connsiteX74" fmla="*/ 981146 w 7853120"/>
              <a:gd name="connsiteY74" fmla="*/ 3330362 h 6858000"/>
              <a:gd name="connsiteX75" fmla="*/ 985176 w 7853120"/>
              <a:gd name="connsiteY75" fmla="*/ 3316492 h 6858000"/>
              <a:gd name="connsiteX76" fmla="*/ 985767 w 7853120"/>
              <a:gd name="connsiteY76" fmla="*/ 3310855 h 6858000"/>
              <a:gd name="connsiteX77" fmla="*/ 988601 w 7853120"/>
              <a:gd name="connsiteY77" fmla="*/ 3303502 h 6858000"/>
              <a:gd name="connsiteX78" fmla="*/ 988965 w 7853120"/>
              <a:gd name="connsiteY78" fmla="*/ 3303456 h 6858000"/>
              <a:gd name="connsiteX79" fmla="*/ 991042 w 7853120"/>
              <a:gd name="connsiteY79" fmla="*/ 3296306 h 6858000"/>
              <a:gd name="connsiteX80" fmla="*/ 997492 w 7853120"/>
              <a:gd name="connsiteY80" fmla="*/ 3259631 h 6858000"/>
              <a:gd name="connsiteX81" fmla="*/ 1042534 w 7853120"/>
              <a:gd name="connsiteY81" fmla="*/ 3227829 h 6858000"/>
              <a:gd name="connsiteX82" fmla="*/ 1054427 w 7853120"/>
              <a:gd name="connsiteY82" fmla="*/ 3211605 h 6858000"/>
              <a:gd name="connsiteX83" fmla="*/ 1062349 w 7853120"/>
              <a:gd name="connsiteY83" fmla="*/ 3203657 h 6858000"/>
              <a:gd name="connsiteX84" fmla="*/ 1063857 w 7853120"/>
              <a:gd name="connsiteY84" fmla="*/ 3203625 h 6858000"/>
              <a:gd name="connsiteX85" fmla="*/ 1073059 w 7853120"/>
              <a:gd name="connsiteY85" fmla="*/ 3164801 h 6858000"/>
              <a:gd name="connsiteX86" fmla="*/ 1073964 w 7853120"/>
              <a:gd name="connsiteY86" fmla="*/ 3140459 h 6858000"/>
              <a:gd name="connsiteX87" fmla="*/ 1076046 w 7853120"/>
              <a:gd name="connsiteY87" fmla="*/ 3128619 h 6858000"/>
              <a:gd name="connsiteX88" fmla="*/ 1073302 w 7853120"/>
              <a:gd name="connsiteY88" fmla="*/ 3123757 h 6858000"/>
              <a:gd name="connsiteX89" fmla="*/ 1078067 w 7853120"/>
              <a:gd name="connsiteY89" fmla="*/ 3107053 h 6858000"/>
              <a:gd name="connsiteX90" fmla="*/ 1079870 w 7853120"/>
              <a:gd name="connsiteY90" fmla="*/ 3105708 h 6858000"/>
              <a:gd name="connsiteX91" fmla="*/ 1079125 w 7853120"/>
              <a:gd name="connsiteY91" fmla="*/ 3089798 h 6858000"/>
              <a:gd name="connsiteX92" fmla="*/ 1072850 w 7853120"/>
              <a:gd name="connsiteY92" fmla="*/ 3073892 h 6858000"/>
              <a:gd name="connsiteX93" fmla="*/ 1131074 w 7853120"/>
              <a:gd name="connsiteY93" fmla="*/ 2939902 h 6858000"/>
              <a:gd name="connsiteX94" fmla="*/ 1132181 w 7853120"/>
              <a:gd name="connsiteY94" fmla="*/ 2801843 h 6858000"/>
              <a:gd name="connsiteX95" fmla="*/ 1165048 w 7853120"/>
              <a:gd name="connsiteY95" fmla="*/ 2729696 h 6858000"/>
              <a:gd name="connsiteX96" fmla="*/ 1209200 w 7853120"/>
              <a:gd name="connsiteY96" fmla="*/ 2682866 h 6858000"/>
              <a:gd name="connsiteX97" fmla="*/ 1257554 w 7853120"/>
              <a:gd name="connsiteY97" fmla="*/ 2526390 h 6858000"/>
              <a:gd name="connsiteX98" fmla="*/ 1283655 w 7853120"/>
              <a:gd name="connsiteY98" fmla="*/ 2483002 h 6858000"/>
              <a:gd name="connsiteX99" fmla="*/ 1283200 w 7853120"/>
              <a:gd name="connsiteY99" fmla="*/ 2434127 h 6858000"/>
              <a:gd name="connsiteX100" fmla="*/ 1298167 w 7853120"/>
              <a:gd name="connsiteY100" fmla="*/ 2420768 h 6858000"/>
              <a:gd name="connsiteX101" fmla="*/ 1301005 w 7853120"/>
              <a:gd name="connsiteY101" fmla="*/ 2418582 h 6858000"/>
              <a:gd name="connsiteX102" fmla="*/ 1306769 w 7853120"/>
              <a:gd name="connsiteY102" fmla="*/ 2407279 h 6858000"/>
              <a:gd name="connsiteX103" fmla="*/ 1315386 w 7853120"/>
              <a:gd name="connsiteY103" fmla="*/ 2407282 h 6858000"/>
              <a:gd name="connsiteX104" fmla="*/ 1329071 w 7853120"/>
              <a:gd name="connsiteY104" fmla="*/ 2392557 h 6858000"/>
              <a:gd name="connsiteX105" fmla="*/ 1337727 w 7853120"/>
              <a:gd name="connsiteY105" fmla="*/ 2370864 h 6858000"/>
              <a:gd name="connsiteX106" fmla="*/ 1395411 w 7853120"/>
              <a:gd name="connsiteY106" fmla="*/ 2202566 h 6858000"/>
              <a:gd name="connsiteX107" fmla="*/ 1411720 w 7853120"/>
              <a:gd name="connsiteY107" fmla="*/ 2182184 h 6858000"/>
              <a:gd name="connsiteX108" fmla="*/ 1429760 w 7853120"/>
              <a:gd name="connsiteY108" fmla="*/ 2151646 h 6858000"/>
              <a:gd name="connsiteX109" fmla="*/ 1473415 w 7853120"/>
              <a:gd name="connsiteY109" fmla="*/ 2025678 h 6858000"/>
              <a:gd name="connsiteX110" fmla="*/ 1482064 w 7853120"/>
              <a:gd name="connsiteY110" fmla="*/ 1908118 h 6858000"/>
              <a:gd name="connsiteX111" fmla="*/ 1491505 w 7853120"/>
              <a:gd name="connsiteY111" fmla="*/ 1721725 h 6858000"/>
              <a:gd name="connsiteX112" fmla="*/ 1491916 w 7853120"/>
              <a:gd name="connsiteY112" fmla="*/ 1690229 h 6858000"/>
              <a:gd name="connsiteX113" fmla="*/ 1501876 w 7853120"/>
              <a:gd name="connsiteY113" fmla="*/ 1664519 h 6858000"/>
              <a:gd name="connsiteX114" fmla="*/ 1512561 w 7853120"/>
              <a:gd name="connsiteY114" fmla="*/ 1659741 h 6858000"/>
              <a:gd name="connsiteX115" fmla="*/ 1514330 w 7853120"/>
              <a:gd name="connsiteY115" fmla="*/ 1642638 h 6858000"/>
              <a:gd name="connsiteX116" fmla="*/ 1516807 w 7853120"/>
              <a:gd name="connsiteY116" fmla="*/ 1638374 h 6858000"/>
              <a:gd name="connsiteX117" fmla="*/ 1505181 w 7853120"/>
              <a:gd name="connsiteY117" fmla="*/ 1553747 h 6858000"/>
              <a:gd name="connsiteX118" fmla="*/ 1516893 w 7853120"/>
              <a:gd name="connsiteY118" fmla="*/ 1485881 h 6858000"/>
              <a:gd name="connsiteX119" fmla="*/ 1497294 w 7853120"/>
              <a:gd name="connsiteY119" fmla="*/ 1219904 h 6858000"/>
              <a:gd name="connsiteX120" fmla="*/ 1484222 w 7853120"/>
              <a:gd name="connsiteY120" fmla="*/ 1079200 h 6858000"/>
              <a:gd name="connsiteX121" fmla="*/ 1476898 w 7853120"/>
              <a:gd name="connsiteY121" fmla="*/ 906926 h 6858000"/>
              <a:gd name="connsiteX122" fmla="*/ 1469968 w 7853120"/>
              <a:gd name="connsiteY122" fmla="*/ 693671 h 6858000"/>
              <a:gd name="connsiteX123" fmla="*/ 1461472 w 7853120"/>
              <a:gd name="connsiteY123" fmla="*/ 674509 h 6858000"/>
              <a:gd name="connsiteX124" fmla="*/ 1463069 w 7853120"/>
              <a:gd name="connsiteY124" fmla="*/ 671854 h 6858000"/>
              <a:gd name="connsiteX125" fmla="*/ 1461026 w 7853120"/>
              <a:gd name="connsiteY125" fmla="*/ 648655 h 6858000"/>
              <a:gd name="connsiteX126" fmla="*/ 1455308 w 7853120"/>
              <a:gd name="connsiteY126" fmla="*/ 644194 h 6858000"/>
              <a:gd name="connsiteX127" fmla="*/ 1452254 w 7853120"/>
              <a:gd name="connsiteY127" fmla="*/ 628473 h 6858000"/>
              <a:gd name="connsiteX128" fmla="*/ 1434719 w 7853120"/>
              <a:gd name="connsiteY128" fmla="*/ 545150 h 6858000"/>
              <a:gd name="connsiteX129" fmla="*/ 1436573 w 7853120"/>
              <a:gd name="connsiteY129" fmla="*/ 544275 h 6858000"/>
              <a:gd name="connsiteX130" fmla="*/ 1459782 w 7853120"/>
              <a:gd name="connsiteY130" fmla="*/ 466430 h 6858000"/>
              <a:gd name="connsiteX131" fmla="*/ 1480894 w 7853120"/>
              <a:gd name="connsiteY131" fmla="*/ 390714 h 6858000"/>
              <a:gd name="connsiteX132" fmla="*/ 1480067 w 7853120"/>
              <a:gd name="connsiteY132" fmla="*/ 380764 h 6858000"/>
              <a:gd name="connsiteX133" fmla="*/ 1480495 w 7853120"/>
              <a:gd name="connsiteY133" fmla="*/ 380505 h 6858000"/>
              <a:gd name="connsiteX134" fmla="*/ 1480510 w 7853120"/>
              <a:gd name="connsiteY134" fmla="*/ 369886 h 6858000"/>
              <a:gd name="connsiteX135" fmla="*/ 1478560 w 7853120"/>
              <a:gd name="connsiteY135" fmla="*/ 362621 h 6858000"/>
              <a:gd name="connsiteX136" fmla="*/ 1482961 w 7853120"/>
              <a:gd name="connsiteY136" fmla="*/ 287474 h 6858000"/>
              <a:gd name="connsiteX137" fmla="*/ 1500474 w 7853120"/>
              <a:gd name="connsiteY137" fmla="*/ 198977 h 6858000"/>
              <a:gd name="connsiteX138" fmla="*/ 1494568 w 7853120"/>
              <a:gd name="connsiteY138" fmla="*/ 350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7853120" h="6858000">
                <a:moveTo>
                  <a:pt x="1497437" y="0"/>
                </a:moveTo>
                <a:lnTo>
                  <a:pt x="7853120" y="0"/>
                </a:lnTo>
                <a:lnTo>
                  <a:pt x="7853120" y="6858000"/>
                </a:lnTo>
                <a:lnTo>
                  <a:pt x="0" y="6858000"/>
                </a:lnTo>
                <a:lnTo>
                  <a:pt x="5229" y="6806542"/>
                </a:lnTo>
                <a:lnTo>
                  <a:pt x="10944" y="6810337"/>
                </a:lnTo>
                <a:lnTo>
                  <a:pt x="17801" y="6811393"/>
                </a:lnTo>
                <a:lnTo>
                  <a:pt x="17165" y="6788723"/>
                </a:lnTo>
                <a:lnTo>
                  <a:pt x="53020" y="6763669"/>
                </a:lnTo>
                <a:lnTo>
                  <a:pt x="43523" y="6727697"/>
                </a:lnTo>
                <a:cubicBezTo>
                  <a:pt x="54104" y="6712848"/>
                  <a:pt x="64612" y="6697216"/>
                  <a:pt x="68656" y="6687779"/>
                </a:cubicBezTo>
                <a:cubicBezTo>
                  <a:pt x="67342" y="6675526"/>
                  <a:pt x="84824" y="6618451"/>
                  <a:pt x="84735" y="6605397"/>
                </a:cubicBezTo>
                <a:lnTo>
                  <a:pt x="101825" y="6469566"/>
                </a:lnTo>
                <a:cubicBezTo>
                  <a:pt x="115364" y="6435504"/>
                  <a:pt x="152694" y="6430833"/>
                  <a:pt x="157145" y="6398679"/>
                </a:cubicBezTo>
                <a:cubicBezTo>
                  <a:pt x="168835" y="6390308"/>
                  <a:pt x="215330" y="6369512"/>
                  <a:pt x="208605" y="6353596"/>
                </a:cubicBezTo>
                <a:cubicBezTo>
                  <a:pt x="220733" y="6331050"/>
                  <a:pt x="208543" y="6300227"/>
                  <a:pt x="218764" y="6282376"/>
                </a:cubicBezTo>
                <a:cubicBezTo>
                  <a:pt x="218983" y="6280426"/>
                  <a:pt x="264515" y="6247554"/>
                  <a:pt x="264734" y="6245603"/>
                </a:cubicBezTo>
                <a:cubicBezTo>
                  <a:pt x="265752" y="6242109"/>
                  <a:pt x="273331" y="6240246"/>
                  <a:pt x="275384" y="6231382"/>
                </a:cubicBezTo>
                <a:cubicBezTo>
                  <a:pt x="287032" y="6214200"/>
                  <a:pt x="299758" y="6166520"/>
                  <a:pt x="311833" y="6150483"/>
                </a:cubicBezTo>
                <a:cubicBezTo>
                  <a:pt x="313440" y="6145383"/>
                  <a:pt x="344304" y="6136064"/>
                  <a:pt x="347835" y="6135150"/>
                </a:cubicBezTo>
                <a:lnTo>
                  <a:pt x="349344" y="6135117"/>
                </a:lnTo>
                <a:lnTo>
                  <a:pt x="334978" y="6094992"/>
                </a:lnTo>
                <a:lnTo>
                  <a:pt x="359006" y="6094804"/>
                </a:lnTo>
                <a:lnTo>
                  <a:pt x="360190" y="6069532"/>
                </a:lnTo>
                <a:lnTo>
                  <a:pt x="362414" y="6057240"/>
                </a:lnTo>
                <a:lnTo>
                  <a:pt x="359723" y="6052194"/>
                </a:lnTo>
                <a:cubicBezTo>
                  <a:pt x="358661" y="6047615"/>
                  <a:pt x="359511" y="6042180"/>
                  <a:pt x="364687" y="6034848"/>
                </a:cubicBezTo>
                <a:lnTo>
                  <a:pt x="365947" y="6016934"/>
                </a:lnTo>
                <a:cubicBezTo>
                  <a:pt x="364955" y="6011232"/>
                  <a:pt x="394616" y="5947109"/>
                  <a:pt x="391417" y="5941839"/>
                </a:cubicBezTo>
                <a:cubicBezTo>
                  <a:pt x="400825" y="5892009"/>
                  <a:pt x="398524" y="5829177"/>
                  <a:pt x="414571" y="5769612"/>
                </a:cubicBezTo>
                <a:cubicBezTo>
                  <a:pt x="446442" y="5674859"/>
                  <a:pt x="489667" y="5546820"/>
                  <a:pt x="516857" y="5483024"/>
                </a:cubicBezTo>
                <a:cubicBezTo>
                  <a:pt x="560226" y="5465021"/>
                  <a:pt x="559066" y="5418016"/>
                  <a:pt x="577709" y="5386836"/>
                </a:cubicBezTo>
                <a:cubicBezTo>
                  <a:pt x="545670" y="5382571"/>
                  <a:pt x="609307" y="5353240"/>
                  <a:pt x="577819" y="5336094"/>
                </a:cubicBezTo>
                <a:cubicBezTo>
                  <a:pt x="582209" y="5330963"/>
                  <a:pt x="587455" y="5326534"/>
                  <a:pt x="592956" y="5322215"/>
                </a:cubicBezTo>
                <a:lnTo>
                  <a:pt x="595821" y="5319945"/>
                </a:lnTo>
                <a:lnTo>
                  <a:pt x="601722" y="5308206"/>
                </a:lnTo>
                <a:lnTo>
                  <a:pt x="610348" y="5308204"/>
                </a:lnTo>
                <a:lnTo>
                  <a:pt x="617165" y="5244688"/>
                </a:lnTo>
                <a:cubicBezTo>
                  <a:pt x="614851" y="5219841"/>
                  <a:pt x="609506" y="5193796"/>
                  <a:pt x="596104" y="5165945"/>
                </a:cubicBezTo>
                <a:cubicBezTo>
                  <a:pt x="587102" y="5153858"/>
                  <a:pt x="589075" y="5135166"/>
                  <a:pt x="600511" y="5124196"/>
                </a:cubicBezTo>
                <a:cubicBezTo>
                  <a:pt x="602479" y="5122308"/>
                  <a:pt x="604661" y="5120724"/>
                  <a:pt x="606983" y="5119497"/>
                </a:cubicBezTo>
                <a:cubicBezTo>
                  <a:pt x="586435" y="5084291"/>
                  <a:pt x="606159" y="5075230"/>
                  <a:pt x="590320" y="5056494"/>
                </a:cubicBezTo>
                <a:cubicBezTo>
                  <a:pt x="595750" y="5015230"/>
                  <a:pt x="625881" y="4991932"/>
                  <a:pt x="612224" y="4974868"/>
                </a:cubicBezTo>
                <a:cubicBezTo>
                  <a:pt x="620165" y="4955744"/>
                  <a:pt x="649741" y="4936770"/>
                  <a:pt x="636178" y="4914948"/>
                </a:cubicBezTo>
                <a:cubicBezTo>
                  <a:pt x="652196" y="4918788"/>
                  <a:pt x="632351" y="4888088"/>
                  <a:pt x="646402" y="4880631"/>
                </a:cubicBezTo>
                <a:cubicBezTo>
                  <a:pt x="651413" y="4859911"/>
                  <a:pt x="661827" y="4824114"/>
                  <a:pt x="666243" y="4790628"/>
                </a:cubicBezTo>
                <a:cubicBezTo>
                  <a:pt x="645616" y="4753454"/>
                  <a:pt x="688123" y="4709732"/>
                  <a:pt x="672899" y="4679718"/>
                </a:cubicBezTo>
                <a:lnTo>
                  <a:pt x="698527" y="4557310"/>
                </a:lnTo>
                <a:cubicBezTo>
                  <a:pt x="709106" y="4523413"/>
                  <a:pt x="675529" y="4537635"/>
                  <a:pt x="713507" y="4508412"/>
                </a:cubicBezTo>
                <a:cubicBezTo>
                  <a:pt x="706993" y="4445321"/>
                  <a:pt x="742853" y="4449367"/>
                  <a:pt x="718639" y="4391240"/>
                </a:cubicBezTo>
                <a:lnTo>
                  <a:pt x="725279" y="4174996"/>
                </a:lnTo>
                <a:cubicBezTo>
                  <a:pt x="736050" y="4139969"/>
                  <a:pt x="730389" y="4130009"/>
                  <a:pt x="736676" y="4078684"/>
                </a:cubicBezTo>
                <a:cubicBezTo>
                  <a:pt x="747482" y="4027210"/>
                  <a:pt x="729463" y="3979051"/>
                  <a:pt x="761051" y="3934323"/>
                </a:cubicBezTo>
                <a:cubicBezTo>
                  <a:pt x="756633" y="3930474"/>
                  <a:pt x="753410" y="3925995"/>
                  <a:pt x="751044" y="3921099"/>
                </a:cubicBezTo>
                <a:lnTo>
                  <a:pt x="746446" y="3906233"/>
                </a:lnTo>
                <a:lnTo>
                  <a:pt x="747883" y="3904422"/>
                </a:lnTo>
                <a:cubicBezTo>
                  <a:pt x="751144" y="3896214"/>
                  <a:pt x="750644" y="3891016"/>
                  <a:pt x="748483" y="3887163"/>
                </a:cubicBezTo>
                <a:lnTo>
                  <a:pt x="744615" y="3883366"/>
                </a:lnTo>
                <a:lnTo>
                  <a:pt x="738297" y="3808615"/>
                </a:lnTo>
                <a:lnTo>
                  <a:pt x="763511" y="3801218"/>
                </a:lnTo>
                <a:cubicBezTo>
                  <a:pt x="772061" y="3789082"/>
                  <a:pt x="781731" y="3753967"/>
                  <a:pt x="789602" y="3735794"/>
                </a:cubicBezTo>
                <a:cubicBezTo>
                  <a:pt x="788155" y="3723991"/>
                  <a:pt x="787227" y="3711671"/>
                  <a:pt x="786990" y="3699097"/>
                </a:cubicBezTo>
                <a:lnTo>
                  <a:pt x="787284" y="3691697"/>
                </a:lnTo>
                <a:lnTo>
                  <a:pt x="787628" y="3691546"/>
                </a:lnTo>
                <a:cubicBezTo>
                  <a:pt x="788416" y="3689926"/>
                  <a:pt x="788783" y="3687488"/>
                  <a:pt x="788614" y="3683730"/>
                </a:cubicBezTo>
                <a:lnTo>
                  <a:pt x="787821" y="3678210"/>
                </a:lnTo>
                <a:lnTo>
                  <a:pt x="834798" y="3622140"/>
                </a:lnTo>
                <a:cubicBezTo>
                  <a:pt x="848737" y="3587061"/>
                  <a:pt x="853091" y="3573862"/>
                  <a:pt x="876525" y="3534890"/>
                </a:cubicBezTo>
                <a:cubicBezTo>
                  <a:pt x="889671" y="3502088"/>
                  <a:pt x="909902" y="3477721"/>
                  <a:pt x="913991" y="3446748"/>
                </a:cubicBezTo>
                <a:cubicBezTo>
                  <a:pt x="925576" y="3438695"/>
                  <a:pt x="932586" y="3429320"/>
                  <a:pt x="925688" y="3413985"/>
                </a:cubicBezTo>
                <a:cubicBezTo>
                  <a:pt x="941067" y="3384791"/>
                  <a:pt x="959418" y="3384396"/>
                  <a:pt x="954774" y="3359338"/>
                </a:cubicBezTo>
                <a:cubicBezTo>
                  <a:pt x="986457" y="3353444"/>
                  <a:pt x="977278" y="3348054"/>
                  <a:pt x="973199" y="3336636"/>
                </a:cubicBezTo>
                <a:lnTo>
                  <a:pt x="973129" y="3335242"/>
                </a:lnTo>
                <a:lnTo>
                  <a:pt x="977616" y="3334506"/>
                </a:lnTo>
                <a:lnTo>
                  <a:pt x="981146" y="3330362"/>
                </a:lnTo>
                <a:lnTo>
                  <a:pt x="985176" y="3316492"/>
                </a:lnTo>
                <a:cubicBezTo>
                  <a:pt x="985373" y="3314612"/>
                  <a:pt x="985570" y="3312734"/>
                  <a:pt x="985767" y="3310855"/>
                </a:cubicBezTo>
                <a:cubicBezTo>
                  <a:pt x="986519" y="3307128"/>
                  <a:pt x="987461" y="3304853"/>
                  <a:pt x="988601" y="3303502"/>
                </a:cubicBezTo>
                <a:lnTo>
                  <a:pt x="988965" y="3303456"/>
                </a:lnTo>
                <a:lnTo>
                  <a:pt x="991042" y="3296306"/>
                </a:lnTo>
                <a:cubicBezTo>
                  <a:pt x="993876" y="3283935"/>
                  <a:pt x="995994" y="3271607"/>
                  <a:pt x="997492" y="3259631"/>
                </a:cubicBezTo>
                <a:cubicBezTo>
                  <a:pt x="1017426" y="3258025"/>
                  <a:pt x="1013167" y="3209319"/>
                  <a:pt x="1042534" y="3227829"/>
                </a:cubicBezTo>
                <a:cubicBezTo>
                  <a:pt x="1045474" y="3212096"/>
                  <a:pt x="1035941" y="3197427"/>
                  <a:pt x="1054427" y="3211605"/>
                </a:cubicBezTo>
                <a:cubicBezTo>
                  <a:pt x="1055977" y="3206694"/>
                  <a:pt x="1058832" y="3204534"/>
                  <a:pt x="1062349" y="3203657"/>
                </a:cubicBezTo>
                <a:lnTo>
                  <a:pt x="1063857" y="3203625"/>
                </a:lnTo>
                <a:lnTo>
                  <a:pt x="1073059" y="3164801"/>
                </a:lnTo>
                <a:lnTo>
                  <a:pt x="1073964" y="3140459"/>
                </a:lnTo>
                <a:cubicBezTo>
                  <a:pt x="1074658" y="3136512"/>
                  <a:pt x="1075352" y="3132566"/>
                  <a:pt x="1076046" y="3128619"/>
                </a:cubicBezTo>
                <a:lnTo>
                  <a:pt x="1073302" y="3123757"/>
                </a:lnTo>
                <a:cubicBezTo>
                  <a:pt x="1072188" y="3119348"/>
                  <a:pt x="1072977" y="3114114"/>
                  <a:pt x="1078067" y="3107053"/>
                </a:cubicBezTo>
                <a:lnTo>
                  <a:pt x="1079870" y="3105708"/>
                </a:lnTo>
                <a:lnTo>
                  <a:pt x="1079125" y="3089798"/>
                </a:lnTo>
                <a:cubicBezTo>
                  <a:pt x="1078072" y="3084307"/>
                  <a:pt x="1076103" y="3078968"/>
                  <a:pt x="1072850" y="3073892"/>
                </a:cubicBezTo>
                <a:cubicBezTo>
                  <a:pt x="1113685" y="3039515"/>
                  <a:pt x="1108307" y="2987050"/>
                  <a:pt x="1131074" y="2939902"/>
                </a:cubicBezTo>
                <a:cubicBezTo>
                  <a:pt x="1134720" y="2932662"/>
                  <a:pt x="1145268" y="2848651"/>
                  <a:pt x="1132181" y="2801843"/>
                </a:cubicBezTo>
                <a:cubicBezTo>
                  <a:pt x="1134807" y="2779194"/>
                  <a:pt x="1133160" y="2798580"/>
                  <a:pt x="1165048" y="2729696"/>
                </a:cubicBezTo>
                <a:cubicBezTo>
                  <a:pt x="1167817" y="2711201"/>
                  <a:pt x="1199581" y="2667348"/>
                  <a:pt x="1209200" y="2682866"/>
                </a:cubicBezTo>
                <a:cubicBezTo>
                  <a:pt x="1200373" y="2618810"/>
                  <a:pt x="1248391" y="2590047"/>
                  <a:pt x="1257554" y="2526390"/>
                </a:cubicBezTo>
                <a:cubicBezTo>
                  <a:pt x="1300681" y="2509077"/>
                  <a:pt x="1265379" y="2513023"/>
                  <a:pt x="1283655" y="2483002"/>
                </a:cubicBezTo>
                <a:cubicBezTo>
                  <a:pt x="1251601" y="2478874"/>
                  <a:pt x="1314848" y="2450659"/>
                  <a:pt x="1283200" y="2434127"/>
                </a:cubicBezTo>
                <a:cubicBezTo>
                  <a:pt x="1287528" y="2429186"/>
                  <a:pt x="1292719" y="2424923"/>
                  <a:pt x="1298167" y="2420768"/>
                </a:cubicBezTo>
                <a:lnTo>
                  <a:pt x="1301005" y="2418582"/>
                </a:lnTo>
                <a:lnTo>
                  <a:pt x="1306769" y="2407279"/>
                </a:lnTo>
                <a:lnTo>
                  <a:pt x="1315386" y="2407282"/>
                </a:lnTo>
                <a:lnTo>
                  <a:pt x="1329071" y="2392557"/>
                </a:lnTo>
                <a:cubicBezTo>
                  <a:pt x="1333115" y="2386551"/>
                  <a:pt x="1336204" y="2379509"/>
                  <a:pt x="1337727" y="2370864"/>
                </a:cubicBezTo>
                <a:lnTo>
                  <a:pt x="1395411" y="2202566"/>
                </a:lnTo>
                <a:cubicBezTo>
                  <a:pt x="1400203" y="2194430"/>
                  <a:pt x="1399586" y="2183277"/>
                  <a:pt x="1411720" y="2182184"/>
                </a:cubicBezTo>
                <a:cubicBezTo>
                  <a:pt x="1426857" y="2179059"/>
                  <a:pt x="1415504" y="2143133"/>
                  <a:pt x="1429760" y="2151646"/>
                </a:cubicBezTo>
                <a:lnTo>
                  <a:pt x="1473415" y="2025678"/>
                </a:lnTo>
                <a:lnTo>
                  <a:pt x="1482064" y="1908118"/>
                </a:lnTo>
                <a:lnTo>
                  <a:pt x="1491505" y="1721725"/>
                </a:lnTo>
                <a:cubicBezTo>
                  <a:pt x="1489282" y="1710244"/>
                  <a:pt x="1489759" y="1699865"/>
                  <a:pt x="1491916" y="1690229"/>
                </a:cubicBezTo>
                <a:lnTo>
                  <a:pt x="1501876" y="1664519"/>
                </a:lnTo>
                <a:lnTo>
                  <a:pt x="1512561" y="1659741"/>
                </a:lnTo>
                <a:cubicBezTo>
                  <a:pt x="1513151" y="1654040"/>
                  <a:pt x="1513740" y="1648339"/>
                  <a:pt x="1514330" y="1642638"/>
                </a:cubicBezTo>
                <a:lnTo>
                  <a:pt x="1516807" y="1638374"/>
                </a:lnTo>
                <a:cubicBezTo>
                  <a:pt x="1515283" y="1623558"/>
                  <a:pt x="1505167" y="1579162"/>
                  <a:pt x="1505181" y="1553747"/>
                </a:cubicBezTo>
                <a:cubicBezTo>
                  <a:pt x="1513553" y="1506669"/>
                  <a:pt x="1471655" y="1531113"/>
                  <a:pt x="1516893" y="1485881"/>
                </a:cubicBezTo>
                <a:cubicBezTo>
                  <a:pt x="1497955" y="1402479"/>
                  <a:pt x="1538732" y="1293819"/>
                  <a:pt x="1497294" y="1219904"/>
                </a:cubicBezTo>
                <a:cubicBezTo>
                  <a:pt x="1501353" y="1151825"/>
                  <a:pt x="1487620" y="1131365"/>
                  <a:pt x="1484222" y="1079200"/>
                </a:cubicBezTo>
                <a:cubicBezTo>
                  <a:pt x="1478083" y="1008575"/>
                  <a:pt x="1423410" y="937246"/>
                  <a:pt x="1476898" y="906926"/>
                </a:cubicBezTo>
                <a:lnTo>
                  <a:pt x="1469968" y="693671"/>
                </a:lnTo>
                <a:lnTo>
                  <a:pt x="1461472" y="674509"/>
                </a:lnTo>
                <a:lnTo>
                  <a:pt x="1463069" y="671854"/>
                </a:lnTo>
                <a:cubicBezTo>
                  <a:pt x="1466017" y="660342"/>
                  <a:pt x="1464503" y="653465"/>
                  <a:pt x="1461026" y="648655"/>
                </a:cubicBezTo>
                <a:lnTo>
                  <a:pt x="1455308" y="644194"/>
                </a:lnTo>
                <a:lnTo>
                  <a:pt x="1452254" y="628473"/>
                </a:lnTo>
                <a:lnTo>
                  <a:pt x="1434719" y="545150"/>
                </a:lnTo>
                <a:lnTo>
                  <a:pt x="1436573" y="544275"/>
                </a:lnTo>
                <a:cubicBezTo>
                  <a:pt x="1445844" y="526653"/>
                  <a:pt x="1452395" y="492024"/>
                  <a:pt x="1459782" y="466430"/>
                </a:cubicBezTo>
                <a:cubicBezTo>
                  <a:pt x="1455937" y="450867"/>
                  <a:pt x="1483268" y="407510"/>
                  <a:pt x="1480894" y="390714"/>
                </a:cubicBezTo>
                <a:lnTo>
                  <a:pt x="1480067" y="380764"/>
                </a:lnTo>
                <a:lnTo>
                  <a:pt x="1480495" y="380505"/>
                </a:lnTo>
                <a:cubicBezTo>
                  <a:pt x="1481266" y="378212"/>
                  <a:pt x="1481351" y="374888"/>
                  <a:pt x="1480510" y="369886"/>
                </a:cubicBezTo>
                <a:lnTo>
                  <a:pt x="1478560" y="362621"/>
                </a:lnTo>
                <a:lnTo>
                  <a:pt x="1482961" y="287474"/>
                </a:lnTo>
                <a:lnTo>
                  <a:pt x="1500474" y="198977"/>
                </a:lnTo>
                <a:cubicBezTo>
                  <a:pt x="1498505" y="144322"/>
                  <a:pt x="1502888" y="97694"/>
                  <a:pt x="1494568" y="35011"/>
                </a:cubicBezTo>
                <a:close/>
              </a:path>
            </a:pathLst>
          </a:custGeom>
          <a:solidFill>
            <a:srgbClr val="82766A">
              <a:alpha val="14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44B072-7BCA-92BE-1323-F27C3349A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3945" y="609601"/>
            <a:ext cx="5358425" cy="1216024"/>
          </a:xfrm>
        </p:spPr>
        <p:txBody>
          <a:bodyPr>
            <a:normAutofit/>
          </a:bodyPr>
          <a:lstStyle/>
          <a:p>
            <a:r>
              <a:rPr lang="sr-Cyrl-RS" dirty="0"/>
              <a:t>Бангкок</a:t>
            </a:r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F9144BB3-1F1B-46EF-A6F0-CF8404A562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17077" y="1210733"/>
            <a:ext cx="4398823" cy="4520400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5F6F5"/>
          </a:solidFill>
          <a:ln>
            <a:noFill/>
          </a:ln>
          <a:effectLst>
            <a:outerShdw blurRad="38100" dist="12700" dir="3000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Rectangle 6">
            <a:extLst>
              <a:ext uri="{FF2B5EF4-FFF2-40B4-BE49-F238E27FC236}">
                <a16:creationId xmlns:a16="http://schemas.microsoft.com/office/drawing/2014/main" xmlns="" id="{8A46EB9C-AC4F-4D1E-AEF0-B96802965B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80073" y="876705"/>
            <a:ext cx="1185648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city with a river and a ferris wheel&#10;&#10;AI-generated content may be incorrect.">
            <a:extLst>
              <a:ext uri="{FF2B5EF4-FFF2-40B4-BE49-F238E27FC236}">
                <a16:creationId xmlns:a16="http://schemas.microsoft.com/office/drawing/2014/main" xmlns="" id="{F14BB800-8B18-0E67-2571-E6A9A62BBE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1" r="3275" b="-2"/>
          <a:stretch/>
        </p:blipFill>
        <p:spPr>
          <a:xfrm>
            <a:off x="576197" y="2893512"/>
            <a:ext cx="2963391" cy="3087783"/>
          </a:xfrm>
          <a:prstGeom prst="rect">
            <a:avLst/>
          </a:prstGeom>
        </p:spPr>
      </p:pic>
      <p:pic>
        <p:nvPicPr>
          <p:cNvPr id="7" name="Picture 6" descr="A garden with flowers and a building in the background&#10;&#10;AI-generated content may be incorrect.">
            <a:extLst>
              <a:ext uri="{FF2B5EF4-FFF2-40B4-BE49-F238E27FC236}">
                <a16:creationId xmlns:a16="http://schemas.microsoft.com/office/drawing/2014/main" xmlns="" id="{06EC9385-C8DC-6ECD-AC1E-FC5D65644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6" r="31070" b="-1"/>
          <a:stretch/>
        </p:blipFill>
        <p:spPr>
          <a:xfrm>
            <a:off x="7255317" y="2267482"/>
            <a:ext cx="4936683" cy="4561366"/>
          </a:xfrm>
          <a:prstGeom prst="rect">
            <a:avLst/>
          </a:prstGeom>
        </p:spPr>
      </p:pic>
      <p:pic>
        <p:nvPicPr>
          <p:cNvPr id="5" name="Content Placeholder 4" descr="Grand Palace with a roof&#10;&#10;AI-generated content may be incorrect.">
            <a:extLst>
              <a:ext uri="{FF2B5EF4-FFF2-40B4-BE49-F238E27FC236}">
                <a16:creationId xmlns:a16="http://schemas.microsoft.com/office/drawing/2014/main" xmlns="" id="{3169E0C4-BCC3-D90D-7DF5-831F983739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6" r="27328" b="3"/>
          <a:stretch/>
        </p:blipFill>
        <p:spPr>
          <a:xfrm>
            <a:off x="2931090" y="1305689"/>
            <a:ext cx="2564651" cy="2885866"/>
          </a:xfrm>
          <a:prstGeom prst="rect">
            <a:avLst/>
          </a:prstGeom>
        </p:spPr>
      </p:pic>
      <p:pic>
        <p:nvPicPr>
          <p:cNvPr id="9" name="Picture 8" descr="Wat Arun next to a body of water&#10;&#10;AI-generated content may be incorrect.">
            <a:extLst>
              <a:ext uri="{FF2B5EF4-FFF2-40B4-BE49-F238E27FC236}">
                <a16:creationId xmlns:a16="http://schemas.microsoft.com/office/drawing/2014/main" xmlns="" id="{22A28F0F-064C-4340-588B-09778A892D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1" r="27595" b="-2"/>
          <a:stretch/>
        </p:blipFill>
        <p:spPr>
          <a:xfrm>
            <a:off x="4804010" y="3870542"/>
            <a:ext cx="2861026" cy="296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7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9" name="Rectangle 1038">
            <a:extLst>
              <a:ext uri="{FF2B5EF4-FFF2-40B4-BE49-F238E27FC236}">
                <a16:creationId xmlns:a16="http://schemas.microsoft.com/office/drawing/2014/main" xmlns="" id="{D819EC06-95FA-4182-A069-1FA626C7A0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Freeform: Shape 1040">
            <a:extLst>
              <a:ext uri="{FF2B5EF4-FFF2-40B4-BE49-F238E27FC236}">
                <a16:creationId xmlns:a16="http://schemas.microsoft.com/office/drawing/2014/main" xmlns="" id="{18EB1A4A-D79A-42CF-8F0E-83C097672B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147" y="2992"/>
            <a:ext cx="12193149" cy="2344739"/>
          </a:xfrm>
          <a:custGeom>
            <a:avLst/>
            <a:gdLst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50277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522499 w 12192001"/>
              <a:gd name="connsiteY26" fmla="*/ 1207528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37318 w 12192001"/>
              <a:gd name="connsiteY70" fmla="*/ 1920435 h 2344739"/>
              <a:gd name="connsiteX71" fmla="*/ 9113812 w 12192001"/>
              <a:gd name="connsiteY71" fmla="*/ 1919069 h 2344739"/>
              <a:gd name="connsiteX72" fmla="*/ 9053453 w 12192001"/>
              <a:gd name="connsiteY72" fmla="*/ 1910755 h 2344739"/>
              <a:gd name="connsiteX73" fmla="*/ 9005486 w 12192001"/>
              <a:gd name="connsiteY73" fmla="*/ 1914040 h 2344739"/>
              <a:gd name="connsiteX74" fmla="*/ 9005201 w 12192001"/>
              <a:gd name="connsiteY74" fmla="*/ 1913800 h 2344739"/>
              <a:gd name="connsiteX75" fmla="*/ 8996232 w 12192001"/>
              <a:gd name="connsiteY75" fmla="*/ 1915011 h 2344739"/>
              <a:gd name="connsiteX76" fmla="*/ 8990394 w 12192001"/>
              <a:gd name="connsiteY76" fmla="*/ 1917072 h 2344739"/>
              <a:gd name="connsiteX77" fmla="*/ 8974337 w 12192001"/>
              <a:gd name="connsiteY77" fmla="*/ 1920298 h 2344739"/>
              <a:gd name="connsiteX78" fmla="*/ 8968011 w 12192001"/>
              <a:gd name="connsiteY78" fmla="*/ 1919598 h 2344739"/>
              <a:gd name="connsiteX79" fmla="*/ 8963048 w 12192001"/>
              <a:gd name="connsiteY79" fmla="*/ 1917373 h 2344739"/>
              <a:gd name="connsiteX80" fmla="*/ 8928988 w 12192001"/>
              <a:gd name="connsiteY80" fmla="*/ 1914185 h 2344739"/>
              <a:gd name="connsiteX81" fmla="*/ 8752444 w 12192001"/>
              <a:gd name="connsiteY81" fmla="*/ 1933417 h 2344739"/>
              <a:gd name="connsiteX82" fmla="*/ 8707847 w 12192001"/>
              <a:gd name="connsiteY82" fmla="*/ 1935518 h 2344739"/>
              <a:gd name="connsiteX83" fmla="*/ 8596071 w 12192001"/>
              <a:gd name="connsiteY83" fmla="*/ 1944090 h 2344739"/>
              <a:gd name="connsiteX84" fmla="*/ 8525230 w 12192001"/>
              <a:gd name="connsiteY84" fmla="*/ 1929248 h 2344739"/>
              <a:gd name="connsiteX85" fmla="*/ 8510983 w 12192001"/>
              <a:gd name="connsiteY85" fmla="*/ 1935163 h 2344739"/>
              <a:gd name="connsiteX86" fmla="*/ 8506167 w 12192001"/>
              <a:gd name="connsiteY86" fmla="*/ 1938164 h 2344739"/>
              <a:gd name="connsiteX87" fmla="*/ 8497968 w 12192001"/>
              <a:gd name="connsiteY87" fmla="*/ 1940902 h 2344739"/>
              <a:gd name="connsiteX88" fmla="*/ 8497594 w 12192001"/>
              <a:gd name="connsiteY88" fmla="*/ 1940723 h 2344739"/>
              <a:gd name="connsiteX89" fmla="*/ 8490249 w 12192001"/>
              <a:gd name="connsiteY89" fmla="*/ 1943773 h 2344739"/>
              <a:gd name="connsiteX90" fmla="*/ 8367182 w 12192001"/>
              <a:gd name="connsiteY90" fmla="*/ 1957815 h 2344739"/>
              <a:gd name="connsiteX91" fmla="*/ 8353799 w 12192001"/>
              <a:gd name="connsiteY91" fmla="*/ 1958009 h 2344739"/>
              <a:gd name="connsiteX92" fmla="*/ 8352373 w 12192001"/>
              <a:gd name="connsiteY92" fmla="*/ 1957169 h 2344739"/>
              <a:gd name="connsiteX93" fmla="*/ 8320104 w 12192001"/>
              <a:gd name="connsiteY93" fmla="*/ 1974587 h 2344739"/>
              <a:gd name="connsiteX94" fmla="*/ 8314433 w 12192001"/>
              <a:gd name="connsiteY94" fmla="*/ 1974913 h 2344739"/>
              <a:gd name="connsiteX95" fmla="*/ 8295174 w 12192001"/>
              <a:gd name="connsiteY95" fmla="*/ 1988808 h 2344739"/>
              <a:gd name="connsiteX96" fmla="*/ 8284276 w 12192001"/>
              <a:gd name="connsiteY96" fmla="*/ 1994631 h 2344739"/>
              <a:gd name="connsiteX97" fmla="*/ 8283150 w 12192001"/>
              <a:gd name="connsiteY97" fmla="*/ 1999074 h 2344739"/>
              <a:gd name="connsiteX98" fmla="*/ 8266076 w 12192001"/>
              <a:gd name="connsiteY98" fmla="*/ 2006249 h 2344739"/>
              <a:gd name="connsiteX99" fmla="*/ 8263377 w 12192001"/>
              <a:gd name="connsiteY99" fmla="*/ 2006019 h 2344739"/>
              <a:gd name="connsiteX100" fmla="*/ 8252033 w 12192001"/>
              <a:gd name="connsiteY100" fmla="*/ 2015862 h 2344739"/>
              <a:gd name="connsiteX101" fmla="*/ 8245834 w 12192001"/>
              <a:gd name="connsiteY101" fmla="*/ 2028854 h 2344739"/>
              <a:gd name="connsiteX102" fmla="*/ 8090272 w 12192001"/>
              <a:gd name="connsiteY102" fmla="*/ 2075015 h 2344739"/>
              <a:gd name="connsiteX103" fmla="*/ 7905407 w 12192001"/>
              <a:gd name="connsiteY103" fmla="*/ 2116988 h 2344739"/>
              <a:gd name="connsiteX104" fmla="*/ 7718745 w 12192001"/>
              <a:gd name="connsiteY104" fmla="*/ 2142703 h 2344739"/>
              <a:gd name="connsiteX105" fmla="*/ 7614347 w 12192001"/>
              <a:gd name="connsiteY105" fmla="*/ 2139232 h 2344739"/>
              <a:gd name="connsiteX106" fmla="*/ 7527543 w 12192001"/>
              <a:gd name="connsiteY106" fmla="*/ 2145060 h 2344739"/>
              <a:gd name="connsiteX107" fmla="*/ 7519571 w 12192001"/>
              <a:gd name="connsiteY107" fmla="*/ 2147613 h 2344739"/>
              <a:gd name="connsiteX108" fmla="*/ 7507411 w 12192001"/>
              <a:gd name="connsiteY108" fmla="*/ 2148948 h 2344739"/>
              <a:gd name="connsiteX109" fmla="*/ 7507040 w 12192001"/>
              <a:gd name="connsiteY109" fmla="*/ 2148621 h 2344739"/>
              <a:gd name="connsiteX110" fmla="*/ 7495795 w 12192001"/>
              <a:gd name="connsiteY110" fmla="*/ 2150573 h 2344739"/>
              <a:gd name="connsiteX111" fmla="*/ 7405391 w 12192001"/>
              <a:gd name="connsiteY111" fmla="*/ 2142468 h 2344739"/>
              <a:gd name="connsiteX112" fmla="*/ 7312180 w 12192001"/>
              <a:gd name="connsiteY112" fmla="*/ 2132873 h 2344739"/>
              <a:gd name="connsiteX113" fmla="*/ 7310853 w 12192001"/>
              <a:gd name="connsiteY113" fmla="*/ 2131431 h 2344739"/>
              <a:gd name="connsiteX114" fmla="*/ 7218559 w 12192001"/>
              <a:gd name="connsiteY114" fmla="*/ 2156680 h 2344739"/>
              <a:gd name="connsiteX115" fmla="*/ 7201101 w 12192001"/>
              <a:gd name="connsiteY115" fmla="*/ 2161230 h 2344739"/>
              <a:gd name="connsiteX116" fmla="*/ 7197004 w 12192001"/>
              <a:gd name="connsiteY116" fmla="*/ 2166588 h 2344739"/>
              <a:gd name="connsiteX117" fmla="*/ 7170808 w 12192001"/>
              <a:gd name="connsiteY117" fmla="*/ 2171236 h 2344739"/>
              <a:gd name="connsiteX118" fmla="*/ 7096988 w 12192001"/>
              <a:gd name="connsiteY118" fmla="*/ 2183464 h 2344739"/>
              <a:gd name="connsiteX119" fmla="*/ 7018496 w 12192001"/>
              <a:gd name="connsiteY119" fmla="*/ 2183090 h 2344739"/>
              <a:gd name="connsiteX120" fmla="*/ 6904146 w 12192001"/>
              <a:gd name="connsiteY120" fmla="*/ 2212596 h 2344739"/>
              <a:gd name="connsiteX121" fmla="*/ 6708222 w 12192001"/>
              <a:gd name="connsiteY121" fmla="*/ 2240551 h 2344739"/>
              <a:gd name="connsiteX122" fmla="*/ 6549454 w 12192001"/>
              <a:gd name="connsiteY122" fmla="*/ 2269327 h 2344739"/>
              <a:gd name="connsiteX123" fmla="*/ 6317560 w 12192001"/>
              <a:gd name="connsiteY123" fmla="*/ 2316127 h 2344739"/>
              <a:gd name="connsiteX124" fmla="*/ 6168674 w 12192001"/>
              <a:gd name="connsiteY124" fmla="*/ 2318214 h 2344739"/>
              <a:gd name="connsiteX125" fmla="*/ 6073848 w 12192001"/>
              <a:gd name="connsiteY125" fmla="*/ 2338676 h 2344739"/>
              <a:gd name="connsiteX126" fmla="*/ 6068529 w 12192001"/>
              <a:gd name="connsiteY126" fmla="*/ 2337139 h 2344739"/>
              <a:gd name="connsiteX127" fmla="*/ 6048638 w 12192001"/>
              <a:gd name="connsiteY127" fmla="*/ 2337822 h 2344739"/>
              <a:gd name="connsiteX128" fmla="*/ 6041285 w 12192001"/>
              <a:gd name="connsiteY128" fmla="*/ 2329473 h 2344739"/>
              <a:gd name="connsiteX129" fmla="*/ 6010090 w 12192001"/>
              <a:gd name="connsiteY129" fmla="*/ 2324380 h 2344739"/>
              <a:gd name="connsiteX130" fmla="*/ 5957375 w 12192001"/>
              <a:gd name="connsiteY130" fmla="*/ 2328024 h 2344739"/>
              <a:gd name="connsiteX131" fmla="*/ 5758919 w 12192001"/>
              <a:gd name="connsiteY131" fmla="*/ 2343716 h 2344739"/>
              <a:gd name="connsiteX132" fmla="*/ 5626960 w 12192001"/>
              <a:gd name="connsiteY132" fmla="*/ 2344739 h 2344739"/>
              <a:gd name="connsiteX133" fmla="*/ 5470906 w 12192001"/>
              <a:gd name="connsiteY133" fmla="*/ 2330719 h 2344739"/>
              <a:gd name="connsiteX134" fmla="*/ 5432761 w 12192001"/>
              <a:gd name="connsiteY134" fmla="*/ 2319466 h 2344739"/>
              <a:gd name="connsiteX135" fmla="*/ 5381669 w 12192001"/>
              <a:gd name="connsiteY135" fmla="*/ 2301764 h 2344739"/>
              <a:gd name="connsiteX136" fmla="*/ 5261764 w 12192001"/>
              <a:gd name="connsiteY136" fmla="*/ 2281347 h 2344739"/>
              <a:gd name="connsiteX137" fmla="*/ 5222961 w 12192001"/>
              <a:gd name="connsiteY137" fmla="*/ 2270223 h 2344739"/>
              <a:gd name="connsiteX138" fmla="*/ 5174660 w 12192001"/>
              <a:gd name="connsiteY138" fmla="*/ 2267233 h 2344739"/>
              <a:gd name="connsiteX139" fmla="*/ 5156554 w 12192001"/>
              <a:gd name="connsiteY139" fmla="*/ 2260010 h 2344739"/>
              <a:gd name="connsiteX140" fmla="*/ 5142599 w 12192001"/>
              <a:gd name="connsiteY140" fmla="*/ 2256610 h 2344739"/>
              <a:gd name="connsiteX141" fmla="*/ 5139596 w 12192001"/>
              <a:gd name="connsiteY141" fmla="*/ 2254509 h 2344739"/>
              <a:gd name="connsiteX142" fmla="*/ 5121659 w 12192001"/>
              <a:gd name="connsiteY142" fmla="*/ 2243656 h 2344739"/>
              <a:gd name="connsiteX143" fmla="*/ 5065790 w 12192001"/>
              <a:gd name="connsiteY143" fmla="*/ 2250227 h 2344739"/>
              <a:gd name="connsiteX144" fmla="*/ 5011514 w 12192001"/>
              <a:gd name="connsiteY144" fmla="*/ 2233846 h 2344739"/>
              <a:gd name="connsiteX145" fmla="*/ 4840441 w 12192001"/>
              <a:gd name="connsiteY145" fmla="*/ 2209829 h 2344739"/>
              <a:gd name="connsiteX146" fmla="*/ 4762447 w 12192001"/>
              <a:gd name="connsiteY146" fmla="*/ 2182061 h 2344739"/>
              <a:gd name="connsiteX147" fmla="*/ 4723186 w 12192001"/>
              <a:gd name="connsiteY147" fmla="*/ 2173047 h 2344739"/>
              <a:gd name="connsiteX148" fmla="*/ 4721176 w 12192001"/>
              <a:gd name="connsiteY148" fmla="*/ 2172298 h 2344739"/>
              <a:gd name="connsiteX149" fmla="*/ 4722111 w 12192001"/>
              <a:gd name="connsiteY149" fmla="*/ 2172087 h 2344739"/>
              <a:gd name="connsiteX150" fmla="*/ 4717202 w 12192001"/>
              <a:gd name="connsiteY150" fmla="*/ 2170817 h 2344739"/>
              <a:gd name="connsiteX151" fmla="*/ 4721176 w 12192001"/>
              <a:gd name="connsiteY151" fmla="*/ 2172298 h 2344739"/>
              <a:gd name="connsiteX152" fmla="*/ 4715526 w 12192001"/>
              <a:gd name="connsiteY152" fmla="*/ 2173573 h 2344739"/>
              <a:gd name="connsiteX153" fmla="*/ 4515814 w 12192001"/>
              <a:gd name="connsiteY153" fmla="*/ 2163671 h 2344739"/>
              <a:gd name="connsiteX154" fmla="*/ 4428543 w 12192001"/>
              <a:gd name="connsiteY154" fmla="*/ 2153020 h 2344739"/>
              <a:gd name="connsiteX155" fmla="*/ 4362875 w 12192001"/>
              <a:gd name="connsiteY155" fmla="*/ 2151674 h 2344739"/>
              <a:gd name="connsiteX156" fmla="*/ 4316966 w 12192001"/>
              <a:gd name="connsiteY156" fmla="*/ 2158289 h 2344739"/>
              <a:gd name="connsiteX157" fmla="*/ 4315110 w 12192001"/>
              <a:gd name="connsiteY157" fmla="*/ 2156948 h 2344739"/>
              <a:gd name="connsiteX158" fmla="*/ 4295144 w 12192001"/>
              <a:gd name="connsiteY158" fmla="*/ 2155069 h 2344739"/>
              <a:gd name="connsiteX159" fmla="*/ 4290064 w 12192001"/>
              <a:gd name="connsiteY159" fmla="*/ 2157986 h 2344739"/>
              <a:gd name="connsiteX160" fmla="*/ 4276142 w 12192001"/>
              <a:gd name="connsiteY160" fmla="*/ 2157740 h 2344739"/>
              <a:gd name="connsiteX161" fmla="*/ 4248117 w 12192001"/>
              <a:gd name="connsiteY161" fmla="*/ 2160064 h 2344739"/>
              <a:gd name="connsiteX162" fmla="*/ 4202051 w 12192001"/>
              <a:gd name="connsiteY162" fmla="*/ 2157269 h 2344739"/>
              <a:gd name="connsiteX163" fmla="*/ 4201745 w 12192001"/>
              <a:gd name="connsiteY163" fmla="*/ 2156010 h 2344739"/>
              <a:gd name="connsiteX164" fmla="*/ 4191248 w 12192001"/>
              <a:gd name="connsiteY164" fmla="*/ 2150376 h 2344739"/>
              <a:gd name="connsiteX165" fmla="*/ 4142745 w 12192001"/>
              <a:gd name="connsiteY165" fmla="*/ 2134511 h 2344739"/>
              <a:gd name="connsiteX166" fmla="*/ 4083097 w 12192001"/>
              <a:gd name="connsiteY166" fmla="*/ 2107978 h 2344739"/>
              <a:gd name="connsiteX167" fmla="*/ 4074546 w 12192001"/>
              <a:gd name="connsiteY167" fmla="*/ 2107143 h 2344739"/>
              <a:gd name="connsiteX168" fmla="*/ 4074427 w 12192001"/>
              <a:gd name="connsiteY168" fmla="*/ 2106844 h 2344739"/>
              <a:gd name="connsiteX169" fmla="*/ 4065510 w 12192001"/>
              <a:gd name="connsiteY169" fmla="*/ 2105400 h 2344739"/>
              <a:gd name="connsiteX170" fmla="*/ 4058954 w 12192001"/>
              <a:gd name="connsiteY170" fmla="*/ 2105618 h 2344739"/>
              <a:gd name="connsiteX171" fmla="*/ 4042364 w 12192001"/>
              <a:gd name="connsiteY171" fmla="*/ 2103997 h 2344739"/>
              <a:gd name="connsiteX172" fmla="*/ 4036997 w 12192001"/>
              <a:gd name="connsiteY172" fmla="*/ 2101563 h 2344739"/>
              <a:gd name="connsiteX173" fmla="*/ 4035363 w 12192001"/>
              <a:gd name="connsiteY173" fmla="*/ 2097896 h 2344739"/>
              <a:gd name="connsiteX174" fmla="*/ 4033778 w 12192001"/>
              <a:gd name="connsiteY174" fmla="*/ 2098131 h 2344739"/>
              <a:gd name="connsiteX175" fmla="*/ 4004538 w 12192001"/>
              <a:gd name="connsiteY175" fmla="*/ 2085563 h 2344739"/>
              <a:gd name="connsiteX176" fmla="*/ 3936846 w 12192001"/>
              <a:gd name="connsiteY176" fmla="*/ 2068106 h 2344739"/>
              <a:gd name="connsiteX177" fmla="*/ 3897275 w 12192001"/>
              <a:gd name="connsiteY177" fmla="*/ 2062451 h 2344739"/>
              <a:gd name="connsiteX178" fmla="*/ 3789760 w 12192001"/>
              <a:gd name="connsiteY178" fmla="*/ 2042213 h 2344739"/>
              <a:gd name="connsiteX179" fmla="*/ 3682513 w 12192001"/>
              <a:gd name="connsiteY179" fmla="*/ 2018290 h 2344739"/>
              <a:gd name="connsiteX180" fmla="*/ 3610035 w 12192001"/>
              <a:gd name="connsiteY180" fmla="*/ 1986019 h 2344739"/>
              <a:gd name="connsiteX181" fmla="*/ 3603855 w 12192001"/>
              <a:gd name="connsiteY181" fmla="*/ 1987381 h 2344739"/>
              <a:gd name="connsiteX182" fmla="*/ 3594736 w 12192001"/>
              <a:gd name="connsiteY182" fmla="*/ 1987545 h 2344739"/>
              <a:gd name="connsiteX183" fmla="*/ 3594501 w 12192001"/>
              <a:gd name="connsiteY183" fmla="*/ 1987276 h 2344739"/>
              <a:gd name="connsiteX184" fmla="*/ 3585978 w 12192001"/>
              <a:gd name="connsiteY184" fmla="*/ 1987966 h 2344739"/>
              <a:gd name="connsiteX185" fmla="*/ 3536135 w 12192001"/>
              <a:gd name="connsiteY185" fmla="*/ 1978267 h 2344739"/>
              <a:gd name="connsiteX186" fmla="*/ 3473223 w 12192001"/>
              <a:gd name="connsiteY186" fmla="*/ 1974606 h 2344739"/>
              <a:gd name="connsiteX187" fmla="*/ 3400728 w 12192001"/>
              <a:gd name="connsiteY187" fmla="*/ 1962558 h 2344739"/>
              <a:gd name="connsiteX188" fmla="*/ 3363888 w 12192001"/>
              <a:gd name="connsiteY188" fmla="*/ 1979510 h 2344739"/>
              <a:gd name="connsiteX189" fmla="*/ 3344026 w 12192001"/>
              <a:gd name="connsiteY189" fmla="*/ 1981192 h 2344739"/>
              <a:gd name="connsiteX190" fmla="*/ 3341698 w 12192001"/>
              <a:gd name="connsiteY190" fmla="*/ 1980217 h 2344739"/>
              <a:gd name="connsiteX191" fmla="*/ 3262356 w 12192001"/>
              <a:gd name="connsiteY191" fmla="*/ 1986094 h 2344739"/>
              <a:gd name="connsiteX192" fmla="*/ 3142556 w 12192001"/>
              <a:gd name="connsiteY192" fmla="*/ 1993869 h 2344739"/>
              <a:gd name="connsiteX193" fmla="*/ 3030291 w 12192001"/>
              <a:gd name="connsiteY193" fmla="*/ 1996512 h 2344739"/>
              <a:gd name="connsiteX194" fmla="*/ 2781569 w 12192001"/>
              <a:gd name="connsiteY194" fmla="*/ 2018333 h 2344739"/>
              <a:gd name="connsiteX195" fmla="*/ 2646527 w 12192001"/>
              <a:gd name="connsiteY195" fmla="*/ 2028869 h 2344739"/>
              <a:gd name="connsiteX196" fmla="*/ 2568028 w 12192001"/>
              <a:gd name="connsiteY196" fmla="*/ 2002628 h 2344739"/>
              <a:gd name="connsiteX197" fmla="*/ 2443255 w 12192001"/>
              <a:gd name="connsiteY197" fmla="*/ 2016529 h 2344739"/>
              <a:gd name="connsiteX198" fmla="*/ 2315112 w 12192001"/>
              <a:gd name="connsiteY198" fmla="*/ 2024996 h 2344739"/>
              <a:gd name="connsiteX199" fmla="*/ 2208578 w 12192001"/>
              <a:gd name="connsiteY199" fmla="*/ 2019763 h 2344739"/>
              <a:gd name="connsiteX200" fmla="*/ 2094665 w 12192001"/>
              <a:gd name="connsiteY200" fmla="*/ 2003052 h 2344739"/>
              <a:gd name="connsiteX201" fmla="*/ 1997356 w 12192001"/>
              <a:gd name="connsiteY201" fmla="*/ 1995032 h 2344739"/>
              <a:gd name="connsiteX202" fmla="*/ 1928172 w 12192001"/>
              <a:gd name="connsiteY202" fmla="*/ 2016977 h 2344739"/>
              <a:gd name="connsiteX203" fmla="*/ 1921650 w 12192001"/>
              <a:gd name="connsiteY203" fmla="*/ 2012146 h 2344739"/>
              <a:gd name="connsiteX204" fmla="*/ 1873080 w 12192001"/>
              <a:gd name="connsiteY204" fmla="*/ 2013741 h 2344739"/>
              <a:gd name="connsiteX205" fmla="*/ 1786655 w 12192001"/>
              <a:gd name="connsiteY205" fmla="*/ 2041363 h 2344739"/>
              <a:gd name="connsiteX206" fmla="*/ 1738204 w 12192001"/>
              <a:gd name="connsiteY206" fmla="*/ 2036312 h 2344739"/>
              <a:gd name="connsiteX207" fmla="*/ 1675071 w 12192001"/>
              <a:gd name="connsiteY207" fmla="*/ 2019963 h 2344739"/>
              <a:gd name="connsiteX208" fmla="*/ 1608669 w 12192001"/>
              <a:gd name="connsiteY208" fmla="*/ 2013066 h 2344739"/>
              <a:gd name="connsiteX209" fmla="*/ 1496110 w 12192001"/>
              <a:gd name="connsiteY209" fmla="*/ 1987476 h 2344739"/>
              <a:gd name="connsiteX210" fmla="*/ 1149979 w 12192001"/>
              <a:gd name="connsiteY210" fmla="*/ 1938041 h 2344739"/>
              <a:gd name="connsiteX211" fmla="*/ 858269 w 12192001"/>
              <a:gd name="connsiteY211" fmla="*/ 1928608 h 2344739"/>
              <a:gd name="connsiteX212" fmla="*/ 837540 w 12192001"/>
              <a:gd name="connsiteY212" fmla="*/ 1929821 h 2344739"/>
              <a:gd name="connsiteX213" fmla="*/ 816809 w 12192001"/>
              <a:gd name="connsiteY213" fmla="*/ 1927857 h 2344739"/>
              <a:gd name="connsiteX214" fmla="*/ 811506 w 12192001"/>
              <a:gd name="connsiteY214" fmla="*/ 1930751 h 2344739"/>
              <a:gd name="connsiteX215" fmla="*/ 797041 w 12192001"/>
              <a:gd name="connsiteY215" fmla="*/ 1930446 h 2344739"/>
              <a:gd name="connsiteX216" fmla="*/ 767901 w 12192001"/>
              <a:gd name="connsiteY216" fmla="*/ 1932653 h 2344739"/>
              <a:gd name="connsiteX217" fmla="*/ 763053 w 12192001"/>
              <a:gd name="connsiteY217" fmla="*/ 1930432 h 2344739"/>
              <a:gd name="connsiteX218" fmla="*/ 720047 w 12192001"/>
              <a:gd name="connsiteY218" fmla="*/ 1929661 h 2344739"/>
              <a:gd name="connsiteX219" fmla="*/ 719742 w 12192001"/>
              <a:gd name="connsiteY219" fmla="*/ 1928399 h 2344739"/>
              <a:gd name="connsiteX220" fmla="*/ 708875 w 12192001"/>
              <a:gd name="connsiteY220" fmla="*/ 1922722 h 2344739"/>
              <a:gd name="connsiteX221" fmla="*/ 596792 w 12192001"/>
              <a:gd name="connsiteY221" fmla="*/ 1879864 h 2344739"/>
              <a:gd name="connsiteX222" fmla="*/ 578535 w 12192001"/>
              <a:gd name="connsiteY222" fmla="*/ 1877212 h 2344739"/>
              <a:gd name="connsiteX223" fmla="*/ 571717 w 12192001"/>
              <a:gd name="connsiteY223" fmla="*/ 1877401 h 2344739"/>
              <a:gd name="connsiteX224" fmla="*/ 445099 w 12192001"/>
              <a:gd name="connsiteY224" fmla="*/ 1839371 h 2344739"/>
              <a:gd name="connsiteX225" fmla="*/ 404015 w 12192001"/>
              <a:gd name="connsiteY225" fmla="*/ 1833548 h 2344739"/>
              <a:gd name="connsiteX226" fmla="*/ 292435 w 12192001"/>
              <a:gd name="connsiteY226" fmla="*/ 1812852 h 2344739"/>
              <a:gd name="connsiteX227" fmla="*/ 118381 w 12192001"/>
              <a:gd name="connsiteY227" fmla="*/ 1761047 h 2344739"/>
              <a:gd name="connsiteX228" fmla="*/ 15526 w 12192001"/>
              <a:gd name="connsiteY228" fmla="*/ 1758191 h 2344739"/>
              <a:gd name="connsiteX229" fmla="*/ 2 w 12192001"/>
              <a:gd name="connsiteY229" fmla="*/ 1752722 h 2344739"/>
              <a:gd name="connsiteX230" fmla="*/ 1 w 12192001"/>
              <a:gd name="connsiteY230" fmla="*/ 762497 h 2344739"/>
              <a:gd name="connsiteX231" fmla="*/ 0 w 12192001"/>
              <a:gd name="connsiteY231" fmla="*/ 762497 h 2344739"/>
              <a:gd name="connsiteX232" fmla="*/ 0 w 12192001"/>
              <a:gd name="connsiteY232" fmla="*/ 222213 h 2344739"/>
              <a:gd name="connsiteX233" fmla="*/ 0 w 12192001"/>
              <a:gd name="connsiteY233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13812 w 12192001"/>
              <a:gd name="connsiteY70" fmla="*/ 1919069 h 2344739"/>
              <a:gd name="connsiteX71" fmla="*/ 9053453 w 12192001"/>
              <a:gd name="connsiteY71" fmla="*/ 1910755 h 2344739"/>
              <a:gd name="connsiteX72" fmla="*/ 9005486 w 12192001"/>
              <a:gd name="connsiteY72" fmla="*/ 1914040 h 2344739"/>
              <a:gd name="connsiteX73" fmla="*/ 9005201 w 12192001"/>
              <a:gd name="connsiteY73" fmla="*/ 1913800 h 2344739"/>
              <a:gd name="connsiteX74" fmla="*/ 8996232 w 12192001"/>
              <a:gd name="connsiteY74" fmla="*/ 1915011 h 2344739"/>
              <a:gd name="connsiteX75" fmla="*/ 8990394 w 12192001"/>
              <a:gd name="connsiteY75" fmla="*/ 1917072 h 2344739"/>
              <a:gd name="connsiteX76" fmla="*/ 8974337 w 12192001"/>
              <a:gd name="connsiteY76" fmla="*/ 1920298 h 2344739"/>
              <a:gd name="connsiteX77" fmla="*/ 8968011 w 12192001"/>
              <a:gd name="connsiteY77" fmla="*/ 1919598 h 2344739"/>
              <a:gd name="connsiteX78" fmla="*/ 8963048 w 12192001"/>
              <a:gd name="connsiteY78" fmla="*/ 1917373 h 2344739"/>
              <a:gd name="connsiteX79" fmla="*/ 8928988 w 12192001"/>
              <a:gd name="connsiteY79" fmla="*/ 1914185 h 2344739"/>
              <a:gd name="connsiteX80" fmla="*/ 8752444 w 12192001"/>
              <a:gd name="connsiteY80" fmla="*/ 1933417 h 2344739"/>
              <a:gd name="connsiteX81" fmla="*/ 8707847 w 12192001"/>
              <a:gd name="connsiteY81" fmla="*/ 1935518 h 2344739"/>
              <a:gd name="connsiteX82" fmla="*/ 8596071 w 12192001"/>
              <a:gd name="connsiteY82" fmla="*/ 1944090 h 2344739"/>
              <a:gd name="connsiteX83" fmla="*/ 8525230 w 12192001"/>
              <a:gd name="connsiteY83" fmla="*/ 1929248 h 2344739"/>
              <a:gd name="connsiteX84" fmla="*/ 8510983 w 12192001"/>
              <a:gd name="connsiteY84" fmla="*/ 1935163 h 2344739"/>
              <a:gd name="connsiteX85" fmla="*/ 8506167 w 12192001"/>
              <a:gd name="connsiteY85" fmla="*/ 1938164 h 2344739"/>
              <a:gd name="connsiteX86" fmla="*/ 8497968 w 12192001"/>
              <a:gd name="connsiteY86" fmla="*/ 1940902 h 2344739"/>
              <a:gd name="connsiteX87" fmla="*/ 8497594 w 12192001"/>
              <a:gd name="connsiteY87" fmla="*/ 1940723 h 2344739"/>
              <a:gd name="connsiteX88" fmla="*/ 8490249 w 12192001"/>
              <a:gd name="connsiteY88" fmla="*/ 1943773 h 2344739"/>
              <a:gd name="connsiteX89" fmla="*/ 8367182 w 12192001"/>
              <a:gd name="connsiteY89" fmla="*/ 1957815 h 2344739"/>
              <a:gd name="connsiteX90" fmla="*/ 8353799 w 12192001"/>
              <a:gd name="connsiteY90" fmla="*/ 1958009 h 2344739"/>
              <a:gd name="connsiteX91" fmla="*/ 8352373 w 12192001"/>
              <a:gd name="connsiteY91" fmla="*/ 1957169 h 2344739"/>
              <a:gd name="connsiteX92" fmla="*/ 8320104 w 12192001"/>
              <a:gd name="connsiteY92" fmla="*/ 1974587 h 2344739"/>
              <a:gd name="connsiteX93" fmla="*/ 8314433 w 12192001"/>
              <a:gd name="connsiteY93" fmla="*/ 1974913 h 2344739"/>
              <a:gd name="connsiteX94" fmla="*/ 8295174 w 12192001"/>
              <a:gd name="connsiteY94" fmla="*/ 1988808 h 2344739"/>
              <a:gd name="connsiteX95" fmla="*/ 8284276 w 12192001"/>
              <a:gd name="connsiteY95" fmla="*/ 1994631 h 2344739"/>
              <a:gd name="connsiteX96" fmla="*/ 8283150 w 12192001"/>
              <a:gd name="connsiteY96" fmla="*/ 1999074 h 2344739"/>
              <a:gd name="connsiteX97" fmla="*/ 8266076 w 12192001"/>
              <a:gd name="connsiteY97" fmla="*/ 2006249 h 2344739"/>
              <a:gd name="connsiteX98" fmla="*/ 8263377 w 12192001"/>
              <a:gd name="connsiteY98" fmla="*/ 2006019 h 2344739"/>
              <a:gd name="connsiteX99" fmla="*/ 8252033 w 12192001"/>
              <a:gd name="connsiteY99" fmla="*/ 2015862 h 2344739"/>
              <a:gd name="connsiteX100" fmla="*/ 8245834 w 12192001"/>
              <a:gd name="connsiteY100" fmla="*/ 2028854 h 2344739"/>
              <a:gd name="connsiteX101" fmla="*/ 8090272 w 12192001"/>
              <a:gd name="connsiteY101" fmla="*/ 2075015 h 2344739"/>
              <a:gd name="connsiteX102" fmla="*/ 7905407 w 12192001"/>
              <a:gd name="connsiteY102" fmla="*/ 2116988 h 2344739"/>
              <a:gd name="connsiteX103" fmla="*/ 7718745 w 12192001"/>
              <a:gd name="connsiteY103" fmla="*/ 2142703 h 2344739"/>
              <a:gd name="connsiteX104" fmla="*/ 7614347 w 12192001"/>
              <a:gd name="connsiteY104" fmla="*/ 2139232 h 2344739"/>
              <a:gd name="connsiteX105" fmla="*/ 7527543 w 12192001"/>
              <a:gd name="connsiteY105" fmla="*/ 2145060 h 2344739"/>
              <a:gd name="connsiteX106" fmla="*/ 7519571 w 12192001"/>
              <a:gd name="connsiteY106" fmla="*/ 2147613 h 2344739"/>
              <a:gd name="connsiteX107" fmla="*/ 7507411 w 12192001"/>
              <a:gd name="connsiteY107" fmla="*/ 2148948 h 2344739"/>
              <a:gd name="connsiteX108" fmla="*/ 7507040 w 12192001"/>
              <a:gd name="connsiteY108" fmla="*/ 2148621 h 2344739"/>
              <a:gd name="connsiteX109" fmla="*/ 7495795 w 12192001"/>
              <a:gd name="connsiteY109" fmla="*/ 2150573 h 2344739"/>
              <a:gd name="connsiteX110" fmla="*/ 7405391 w 12192001"/>
              <a:gd name="connsiteY110" fmla="*/ 2142468 h 2344739"/>
              <a:gd name="connsiteX111" fmla="*/ 7312180 w 12192001"/>
              <a:gd name="connsiteY111" fmla="*/ 2132873 h 2344739"/>
              <a:gd name="connsiteX112" fmla="*/ 7310853 w 12192001"/>
              <a:gd name="connsiteY112" fmla="*/ 2131431 h 2344739"/>
              <a:gd name="connsiteX113" fmla="*/ 7218559 w 12192001"/>
              <a:gd name="connsiteY113" fmla="*/ 2156680 h 2344739"/>
              <a:gd name="connsiteX114" fmla="*/ 7201101 w 12192001"/>
              <a:gd name="connsiteY114" fmla="*/ 2161230 h 2344739"/>
              <a:gd name="connsiteX115" fmla="*/ 7197004 w 12192001"/>
              <a:gd name="connsiteY115" fmla="*/ 2166588 h 2344739"/>
              <a:gd name="connsiteX116" fmla="*/ 7170808 w 12192001"/>
              <a:gd name="connsiteY116" fmla="*/ 2171236 h 2344739"/>
              <a:gd name="connsiteX117" fmla="*/ 7096988 w 12192001"/>
              <a:gd name="connsiteY117" fmla="*/ 2183464 h 2344739"/>
              <a:gd name="connsiteX118" fmla="*/ 7018496 w 12192001"/>
              <a:gd name="connsiteY118" fmla="*/ 2183090 h 2344739"/>
              <a:gd name="connsiteX119" fmla="*/ 6904146 w 12192001"/>
              <a:gd name="connsiteY119" fmla="*/ 2212596 h 2344739"/>
              <a:gd name="connsiteX120" fmla="*/ 6708222 w 12192001"/>
              <a:gd name="connsiteY120" fmla="*/ 2240551 h 2344739"/>
              <a:gd name="connsiteX121" fmla="*/ 6549454 w 12192001"/>
              <a:gd name="connsiteY121" fmla="*/ 2269327 h 2344739"/>
              <a:gd name="connsiteX122" fmla="*/ 6317560 w 12192001"/>
              <a:gd name="connsiteY122" fmla="*/ 2316127 h 2344739"/>
              <a:gd name="connsiteX123" fmla="*/ 6168674 w 12192001"/>
              <a:gd name="connsiteY123" fmla="*/ 2318214 h 2344739"/>
              <a:gd name="connsiteX124" fmla="*/ 6073848 w 12192001"/>
              <a:gd name="connsiteY124" fmla="*/ 2338676 h 2344739"/>
              <a:gd name="connsiteX125" fmla="*/ 6068529 w 12192001"/>
              <a:gd name="connsiteY125" fmla="*/ 2337139 h 2344739"/>
              <a:gd name="connsiteX126" fmla="*/ 6048638 w 12192001"/>
              <a:gd name="connsiteY126" fmla="*/ 2337822 h 2344739"/>
              <a:gd name="connsiteX127" fmla="*/ 6041285 w 12192001"/>
              <a:gd name="connsiteY127" fmla="*/ 2329473 h 2344739"/>
              <a:gd name="connsiteX128" fmla="*/ 6010090 w 12192001"/>
              <a:gd name="connsiteY128" fmla="*/ 2324380 h 2344739"/>
              <a:gd name="connsiteX129" fmla="*/ 5957375 w 12192001"/>
              <a:gd name="connsiteY129" fmla="*/ 2328024 h 2344739"/>
              <a:gd name="connsiteX130" fmla="*/ 5758919 w 12192001"/>
              <a:gd name="connsiteY130" fmla="*/ 2343716 h 2344739"/>
              <a:gd name="connsiteX131" fmla="*/ 5626960 w 12192001"/>
              <a:gd name="connsiteY131" fmla="*/ 2344739 h 2344739"/>
              <a:gd name="connsiteX132" fmla="*/ 5470906 w 12192001"/>
              <a:gd name="connsiteY132" fmla="*/ 2330719 h 2344739"/>
              <a:gd name="connsiteX133" fmla="*/ 5432761 w 12192001"/>
              <a:gd name="connsiteY133" fmla="*/ 2319466 h 2344739"/>
              <a:gd name="connsiteX134" fmla="*/ 5381669 w 12192001"/>
              <a:gd name="connsiteY134" fmla="*/ 2301764 h 2344739"/>
              <a:gd name="connsiteX135" fmla="*/ 5261764 w 12192001"/>
              <a:gd name="connsiteY135" fmla="*/ 2281347 h 2344739"/>
              <a:gd name="connsiteX136" fmla="*/ 5222961 w 12192001"/>
              <a:gd name="connsiteY136" fmla="*/ 2270223 h 2344739"/>
              <a:gd name="connsiteX137" fmla="*/ 5174660 w 12192001"/>
              <a:gd name="connsiteY137" fmla="*/ 2267233 h 2344739"/>
              <a:gd name="connsiteX138" fmla="*/ 5156554 w 12192001"/>
              <a:gd name="connsiteY138" fmla="*/ 2260010 h 2344739"/>
              <a:gd name="connsiteX139" fmla="*/ 5142599 w 12192001"/>
              <a:gd name="connsiteY139" fmla="*/ 2256610 h 2344739"/>
              <a:gd name="connsiteX140" fmla="*/ 5139596 w 12192001"/>
              <a:gd name="connsiteY140" fmla="*/ 2254509 h 2344739"/>
              <a:gd name="connsiteX141" fmla="*/ 5121659 w 12192001"/>
              <a:gd name="connsiteY141" fmla="*/ 2243656 h 2344739"/>
              <a:gd name="connsiteX142" fmla="*/ 5065790 w 12192001"/>
              <a:gd name="connsiteY142" fmla="*/ 2250227 h 2344739"/>
              <a:gd name="connsiteX143" fmla="*/ 5011514 w 12192001"/>
              <a:gd name="connsiteY143" fmla="*/ 2233846 h 2344739"/>
              <a:gd name="connsiteX144" fmla="*/ 4840441 w 12192001"/>
              <a:gd name="connsiteY144" fmla="*/ 2209829 h 2344739"/>
              <a:gd name="connsiteX145" fmla="*/ 4762447 w 12192001"/>
              <a:gd name="connsiteY145" fmla="*/ 2182061 h 2344739"/>
              <a:gd name="connsiteX146" fmla="*/ 4723186 w 12192001"/>
              <a:gd name="connsiteY146" fmla="*/ 2173047 h 2344739"/>
              <a:gd name="connsiteX147" fmla="*/ 4721176 w 12192001"/>
              <a:gd name="connsiteY147" fmla="*/ 2172298 h 2344739"/>
              <a:gd name="connsiteX148" fmla="*/ 4722111 w 12192001"/>
              <a:gd name="connsiteY148" fmla="*/ 2172087 h 2344739"/>
              <a:gd name="connsiteX149" fmla="*/ 4717202 w 12192001"/>
              <a:gd name="connsiteY149" fmla="*/ 2170817 h 2344739"/>
              <a:gd name="connsiteX150" fmla="*/ 4721176 w 12192001"/>
              <a:gd name="connsiteY150" fmla="*/ 2172298 h 2344739"/>
              <a:gd name="connsiteX151" fmla="*/ 4715526 w 12192001"/>
              <a:gd name="connsiteY151" fmla="*/ 2173573 h 2344739"/>
              <a:gd name="connsiteX152" fmla="*/ 4515814 w 12192001"/>
              <a:gd name="connsiteY152" fmla="*/ 2163671 h 2344739"/>
              <a:gd name="connsiteX153" fmla="*/ 4428543 w 12192001"/>
              <a:gd name="connsiteY153" fmla="*/ 2153020 h 2344739"/>
              <a:gd name="connsiteX154" fmla="*/ 4362875 w 12192001"/>
              <a:gd name="connsiteY154" fmla="*/ 2151674 h 2344739"/>
              <a:gd name="connsiteX155" fmla="*/ 4316966 w 12192001"/>
              <a:gd name="connsiteY155" fmla="*/ 2158289 h 2344739"/>
              <a:gd name="connsiteX156" fmla="*/ 4315110 w 12192001"/>
              <a:gd name="connsiteY156" fmla="*/ 2156948 h 2344739"/>
              <a:gd name="connsiteX157" fmla="*/ 4295144 w 12192001"/>
              <a:gd name="connsiteY157" fmla="*/ 2155069 h 2344739"/>
              <a:gd name="connsiteX158" fmla="*/ 4290064 w 12192001"/>
              <a:gd name="connsiteY158" fmla="*/ 2157986 h 2344739"/>
              <a:gd name="connsiteX159" fmla="*/ 4276142 w 12192001"/>
              <a:gd name="connsiteY159" fmla="*/ 2157740 h 2344739"/>
              <a:gd name="connsiteX160" fmla="*/ 4248117 w 12192001"/>
              <a:gd name="connsiteY160" fmla="*/ 2160064 h 2344739"/>
              <a:gd name="connsiteX161" fmla="*/ 4202051 w 12192001"/>
              <a:gd name="connsiteY161" fmla="*/ 2157269 h 2344739"/>
              <a:gd name="connsiteX162" fmla="*/ 4201745 w 12192001"/>
              <a:gd name="connsiteY162" fmla="*/ 2156010 h 2344739"/>
              <a:gd name="connsiteX163" fmla="*/ 4191248 w 12192001"/>
              <a:gd name="connsiteY163" fmla="*/ 2150376 h 2344739"/>
              <a:gd name="connsiteX164" fmla="*/ 4142745 w 12192001"/>
              <a:gd name="connsiteY164" fmla="*/ 2134511 h 2344739"/>
              <a:gd name="connsiteX165" fmla="*/ 4083097 w 12192001"/>
              <a:gd name="connsiteY165" fmla="*/ 2107978 h 2344739"/>
              <a:gd name="connsiteX166" fmla="*/ 4074546 w 12192001"/>
              <a:gd name="connsiteY166" fmla="*/ 2107143 h 2344739"/>
              <a:gd name="connsiteX167" fmla="*/ 4074427 w 12192001"/>
              <a:gd name="connsiteY167" fmla="*/ 2106844 h 2344739"/>
              <a:gd name="connsiteX168" fmla="*/ 4065510 w 12192001"/>
              <a:gd name="connsiteY168" fmla="*/ 2105400 h 2344739"/>
              <a:gd name="connsiteX169" fmla="*/ 4058954 w 12192001"/>
              <a:gd name="connsiteY169" fmla="*/ 2105618 h 2344739"/>
              <a:gd name="connsiteX170" fmla="*/ 4042364 w 12192001"/>
              <a:gd name="connsiteY170" fmla="*/ 2103997 h 2344739"/>
              <a:gd name="connsiteX171" fmla="*/ 4036997 w 12192001"/>
              <a:gd name="connsiteY171" fmla="*/ 2101563 h 2344739"/>
              <a:gd name="connsiteX172" fmla="*/ 4035363 w 12192001"/>
              <a:gd name="connsiteY172" fmla="*/ 2097896 h 2344739"/>
              <a:gd name="connsiteX173" fmla="*/ 4033778 w 12192001"/>
              <a:gd name="connsiteY173" fmla="*/ 2098131 h 2344739"/>
              <a:gd name="connsiteX174" fmla="*/ 4004538 w 12192001"/>
              <a:gd name="connsiteY174" fmla="*/ 2085563 h 2344739"/>
              <a:gd name="connsiteX175" fmla="*/ 3936846 w 12192001"/>
              <a:gd name="connsiteY175" fmla="*/ 2068106 h 2344739"/>
              <a:gd name="connsiteX176" fmla="*/ 3897275 w 12192001"/>
              <a:gd name="connsiteY176" fmla="*/ 2062451 h 2344739"/>
              <a:gd name="connsiteX177" fmla="*/ 3789760 w 12192001"/>
              <a:gd name="connsiteY177" fmla="*/ 2042213 h 2344739"/>
              <a:gd name="connsiteX178" fmla="*/ 3682513 w 12192001"/>
              <a:gd name="connsiteY178" fmla="*/ 2018290 h 2344739"/>
              <a:gd name="connsiteX179" fmla="*/ 3610035 w 12192001"/>
              <a:gd name="connsiteY179" fmla="*/ 1986019 h 2344739"/>
              <a:gd name="connsiteX180" fmla="*/ 3603855 w 12192001"/>
              <a:gd name="connsiteY180" fmla="*/ 1987381 h 2344739"/>
              <a:gd name="connsiteX181" fmla="*/ 3594736 w 12192001"/>
              <a:gd name="connsiteY181" fmla="*/ 1987545 h 2344739"/>
              <a:gd name="connsiteX182" fmla="*/ 3594501 w 12192001"/>
              <a:gd name="connsiteY182" fmla="*/ 1987276 h 2344739"/>
              <a:gd name="connsiteX183" fmla="*/ 3585978 w 12192001"/>
              <a:gd name="connsiteY183" fmla="*/ 1987966 h 2344739"/>
              <a:gd name="connsiteX184" fmla="*/ 3536135 w 12192001"/>
              <a:gd name="connsiteY184" fmla="*/ 1978267 h 2344739"/>
              <a:gd name="connsiteX185" fmla="*/ 3473223 w 12192001"/>
              <a:gd name="connsiteY185" fmla="*/ 1974606 h 2344739"/>
              <a:gd name="connsiteX186" fmla="*/ 3400728 w 12192001"/>
              <a:gd name="connsiteY186" fmla="*/ 1962558 h 2344739"/>
              <a:gd name="connsiteX187" fmla="*/ 3363888 w 12192001"/>
              <a:gd name="connsiteY187" fmla="*/ 1979510 h 2344739"/>
              <a:gd name="connsiteX188" fmla="*/ 3344026 w 12192001"/>
              <a:gd name="connsiteY188" fmla="*/ 1981192 h 2344739"/>
              <a:gd name="connsiteX189" fmla="*/ 3341698 w 12192001"/>
              <a:gd name="connsiteY189" fmla="*/ 1980217 h 2344739"/>
              <a:gd name="connsiteX190" fmla="*/ 3262356 w 12192001"/>
              <a:gd name="connsiteY190" fmla="*/ 1986094 h 2344739"/>
              <a:gd name="connsiteX191" fmla="*/ 3142556 w 12192001"/>
              <a:gd name="connsiteY191" fmla="*/ 1993869 h 2344739"/>
              <a:gd name="connsiteX192" fmla="*/ 3030291 w 12192001"/>
              <a:gd name="connsiteY192" fmla="*/ 1996512 h 2344739"/>
              <a:gd name="connsiteX193" fmla="*/ 2781569 w 12192001"/>
              <a:gd name="connsiteY193" fmla="*/ 2018333 h 2344739"/>
              <a:gd name="connsiteX194" fmla="*/ 2646527 w 12192001"/>
              <a:gd name="connsiteY194" fmla="*/ 2028869 h 2344739"/>
              <a:gd name="connsiteX195" fmla="*/ 2568028 w 12192001"/>
              <a:gd name="connsiteY195" fmla="*/ 2002628 h 2344739"/>
              <a:gd name="connsiteX196" fmla="*/ 2443255 w 12192001"/>
              <a:gd name="connsiteY196" fmla="*/ 2016529 h 2344739"/>
              <a:gd name="connsiteX197" fmla="*/ 2315112 w 12192001"/>
              <a:gd name="connsiteY197" fmla="*/ 2024996 h 2344739"/>
              <a:gd name="connsiteX198" fmla="*/ 2208578 w 12192001"/>
              <a:gd name="connsiteY198" fmla="*/ 2019763 h 2344739"/>
              <a:gd name="connsiteX199" fmla="*/ 2094665 w 12192001"/>
              <a:gd name="connsiteY199" fmla="*/ 2003052 h 2344739"/>
              <a:gd name="connsiteX200" fmla="*/ 1997356 w 12192001"/>
              <a:gd name="connsiteY200" fmla="*/ 1995032 h 2344739"/>
              <a:gd name="connsiteX201" fmla="*/ 1928172 w 12192001"/>
              <a:gd name="connsiteY201" fmla="*/ 2016977 h 2344739"/>
              <a:gd name="connsiteX202" fmla="*/ 1921650 w 12192001"/>
              <a:gd name="connsiteY202" fmla="*/ 2012146 h 2344739"/>
              <a:gd name="connsiteX203" fmla="*/ 1873080 w 12192001"/>
              <a:gd name="connsiteY203" fmla="*/ 2013741 h 2344739"/>
              <a:gd name="connsiteX204" fmla="*/ 1786655 w 12192001"/>
              <a:gd name="connsiteY204" fmla="*/ 2041363 h 2344739"/>
              <a:gd name="connsiteX205" fmla="*/ 1738204 w 12192001"/>
              <a:gd name="connsiteY205" fmla="*/ 2036312 h 2344739"/>
              <a:gd name="connsiteX206" fmla="*/ 1675071 w 12192001"/>
              <a:gd name="connsiteY206" fmla="*/ 2019963 h 2344739"/>
              <a:gd name="connsiteX207" fmla="*/ 1608669 w 12192001"/>
              <a:gd name="connsiteY207" fmla="*/ 2013066 h 2344739"/>
              <a:gd name="connsiteX208" fmla="*/ 1496110 w 12192001"/>
              <a:gd name="connsiteY208" fmla="*/ 1987476 h 2344739"/>
              <a:gd name="connsiteX209" fmla="*/ 1149979 w 12192001"/>
              <a:gd name="connsiteY209" fmla="*/ 1938041 h 2344739"/>
              <a:gd name="connsiteX210" fmla="*/ 858269 w 12192001"/>
              <a:gd name="connsiteY210" fmla="*/ 1928608 h 2344739"/>
              <a:gd name="connsiteX211" fmla="*/ 837540 w 12192001"/>
              <a:gd name="connsiteY211" fmla="*/ 1929821 h 2344739"/>
              <a:gd name="connsiteX212" fmla="*/ 816809 w 12192001"/>
              <a:gd name="connsiteY212" fmla="*/ 1927857 h 2344739"/>
              <a:gd name="connsiteX213" fmla="*/ 811506 w 12192001"/>
              <a:gd name="connsiteY213" fmla="*/ 1930751 h 2344739"/>
              <a:gd name="connsiteX214" fmla="*/ 797041 w 12192001"/>
              <a:gd name="connsiteY214" fmla="*/ 1930446 h 2344739"/>
              <a:gd name="connsiteX215" fmla="*/ 767901 w 12192001"/>
              <a:gd name="connsiteY215" fmla="*/ 1932653 h 2344739"/>
              <a:gd name="connsiteX216" fmla="*/ 763053 w 12192001"/>
              <a:gd name="connsiteY216" fmla="*/ 1930432 h 2344739"/>
              <a:gd name="connsiteX217" fmla="*/ 720047 w 12192001"/>
              <a:gd name="connsiteY217" fmla="*/ 1929661 h 2344739"/>
              <a:gd name="connsiteX218" fmla="*/ 719742 w 12192001"/>
              <a:gd name="connsiteY218" fmla="*/ 1928399 h 2344739"/>
              <a:gd name="connsiteX219" fmla="*/ 708875 w 12192001"/>
              <a:gd name="connsiteY219" fmla="*/ 1922722 h 2344739"/>
              <a:gd name="connsiteX220" fmla="*/ 596792 w 12192001"/>
              <a:gd name="connsiteY220" fmla="*/ 1879864 h 2344739"/>
              <a:gd name="connsiteX221" fmla="*/ 578535 w 12192001"/>
              <a:gd name="connsiteY221" fmla="*/ 1877212 h 2344739"/>
              <a:gd name="connsiteX222" fmla="*/ 571717 w 12192001"/>
              <a:gd name="connsiteY222" fmla="*/ 1877401 h 2344739"/>
              <a:gd name="connsiteX223" fmla="*/ 445099 w 12192001"/>
              <a:gd name="connsiteY223" fmla="*/ 1839371 h 2344739"/>
              <a:gd name="connsiteX224" fmla="*/ 404015 w 12192001"/>
              <a:gd name="connsiteY224" fmla="*/ 1833548 h 2344739"/>
              <a:gd name="connsiteX225" fmla="*/ 292435 w 12192001"/>
              <a:gd name="connsiteY225" fmla="*/ 1812852 h 2344739"/>
              <a:gd name="connsiteX226" fmla="*/ 118381 w 12192001"/>
              <a:gd name="connsiteY226" fmla="*/ 1761047 h 2344739"/>
              <a:gd name="connsiteX227" fmla="*/ 15526 w 12192001"/>
              <a:gd name="connsiteY227" fmla="*/ 1758191 h 2344739"/>
              <a:gd name="connsiteX228" fmla="*/ 2 w 12192001"/>
              <a:gd name="connsiteY228" fmla="*/ 1752722 h 2344739"/>
              <a:gd name="connsiteX229" fmla="*/ 1 w 12192001"/>
              <a:gd name="connsiteY229" fmla="*/ 762497 h 2344739"/>
              <a:gd name="connsiteX230" fmla="*/ 0 w 12192001"/>
              <a:gd name="connsiteY230" fmla="*/ 762497 h 2344739"/>
              <a:gd name="connsiteX231" fmla="*/ 0 w 12192001"/>
              <a:gd name="connsiteY231" fmla="*/ 222213 h 2344739"/>
              <a:gd name="connsiteX232" fmla="*/ 0 w 12192001"/>
              <a:gd name="connsiteY232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310853 w 12192001"/>
              <a:gd name="connsiteY111" fmla="*/ 2131431 h 2344739"/>
              <a:gd name="connsiteX112" fmla="*/ 7218559 w 12192001"/>
              <a:gd name="connsiteY112" fmla="*/ 2156680 h 2344739"/>
              <a:gd name="connsiteX113" fmla="*/ 7201101 w 12192001"/>
              <a:gd name="connsiteY113" fmla="*/ 2161230 h 2344739"/>
              <a:gd name="connsiteX114" fmla="*/ 7197004 w 12192001"/>
              <a:gd name="connsiteY114" fmla="*/ 2166588 h 2344739"/>
              <a:gd name="connsiteX115" fmla="*/ 7170808 w 12192001"/>
              <a:gd name="connsiteY115" fmla="*/ 2171236 h 2344739"/>
              <a:gd name="connsiteX116" fmla="*/ 7096988 w 12192001"/>
              <a:gd name="connsiteY116" fmla="*/ 2183464 h 2344739"/>
              <a:gd name="connsiteX117" fmla="*/ 7018496 w 12192001"/>
              <a:gd name="connsiteY117" fmla="*/ 2183090 h 2344739"/>
              <a:gd name="connsiteX118" fmla="*/ 6904146 w 12192001"/>
              <a:gd name="connsiteY118" fmla="*/ 2212596 h 2344739"/>
              <a:gd name="connsiteX119" fmla="*/ 6708222 w 12192001"/>
              <a:gd name="connsiteY119" fmla="*/ 2240551 h 2344739"/>
              <a:gd name="connsiteX120" fmla="*/ 6549454 w 12192001"/>
              <a:gd name="connsiteY120" fmla="*/ 2269327 h 2344739"/>
              <a:gd name="connsiteX121" fmla="*/ 6317560 w 12192001"/>
              <a:gd name="connsiteY121" fmla="*/ 2316127 h 2344739"/>
              <a:gd name="connsiteX122" fmla="*/ 6168674 w 12192001"/>
              <a:gd name="connsiteY122" fmla="*/ 2318214 h 2344739"/>
              <a:gd name="connsiteX123" fmla="*/ 6073848 w 12192001"/>
              <a:gd name="connsiteY123" fmla="*/ 2338676 h 2344739"/>
              <a:gd name="connsiteX124" fmla="*/ 6068529 w 12192001"/>
              <a:gd name="connsiteY124" fmla="*/ 2337139 h 2344739"/>
              <a:gd name="connsiteX125" fmla="*/ 6048638 w 12192001"/>
              <a:gd name="connsiteY125" fmla="*/ 2337822 h 2344739"/>
              <a:gd name="connsiteX126" fmla="*/ 6041285 w 12192001"/>
              <a:gd name="connsiteY126" fmla="*/ 2329473 h 2344739"/>
              <a:gd name="connsiteX127" fmla="*/ 6010090 w 12192001"/>
              <a:gd name="connsiteY127" fmla="*/ 2324380 h 2344739"/>
              <a:gd name="connsiteX128" fmla="*/ 5957375 w 12192001"/>
              <a:gd name="connsiteY128" fmla="*/ 2328024 h 2344739"/>
              <a:gd name="connsiteX129" fmla="*/ 5758919 w 12192001"/>
              <a:gd name="connsiteY129" fmla="*/ 2343716 h 2344739"/>
              <a:gd name="connsiteX130" fmla="*/ 5626960 w 12192001"/>
              <a:gd name="connsiteY130" fmla="*/ 2344739 h 2344739"/>
              <a:gd name="connsiteX131" fmla="*/ 5470906 w 12192001"/>
              <a:gd name="connsiteY131" fmla="*/ 2330719 h 2344739"/>
              <a:gd name="connsiteX132" fmla="*/ 5432761 w 12192001"/>
              <a:gd name="connsiteY132" fmla="*/ 2319466 h 2344739"/>
              <a:gd name="connsiteX133" fmla="*/ 5381669 w 12192001"/>
              <a:gd name="connsiteY133" fmla="*/ 2301764 h 2344739"/>
              <a:gd name="connsiteX134" fmla="*/ 5261764 w 12192001"/>
              <a:gd name="connsiteY134" fmla="*/ 2281347 h 2344739"/>
              <a:gd name="connsiteX135" fmla="*/ 5222961 w 12192001"/>
              <a:gd name="connsiteY135" fmla="*/ 2270223 h 2344739"/>
              <a:gd name="connsiteX136" fmla="*/ 5174660 w 12192001"/>
              <a:gd name="connsiteY136" fmla="*/ 2267233 h 2344739"/>
              <a:gd name="connsiteX137" fmla="*/ 5156554 w 12192001"/>
              <a:gd name="connsiteY137" fmla="*/ 2260010 h 2344739"/>
              <a:gd name="connsiteX138" fmla="*/ 5142599 w 12192001"/>
              <a:gd name="connsiteY138" fmla="*/ 2256610 h 2344739"/>
              <a:gd name="connsiteX139" fmla="*/ 5139596 w 12192001"/>
              <a:gd name="connsiteY139" fmla="*/ 2254509 h 2344739"/>
              <a:gd name="connsiteX140" fmla="*/ 5121659 w 12192001"/>
              <a:gd name="connsiteY140" fmla="*/ 2243656 h 2344739"/>
              <a:gd name="connsiteX141" fmla="*/ 5065790 w 12192001"/>
              <a:gd name="connsiteY141" fmla="*/ 2250227 h 2344739"/>
              <a:gd name="connsiteX142" fmla="*/ 5011514 w 12192001"/>
              <a:gd name="connsiteY142" fmla="*/ 2233846 h 2344739"/>
              <a:gd name="connsiteX143" fmla="*/ 4840441 w 12192001"/>
              <a:gd name="connsiteY143" fmla="*/ 2209829 h 2344739"/>
              <a:gd name="connsiteX144" fmla="*/ 4762447 w 12192001"/>
              <a:gd name="connsiteY144" fmla="*/ 2182061 h 2344739"/>
              <a:gd name="connsiteX145" fmla="*/ 4723186 w 12192001"/>
              <a:gd name="connsiteY145" fmla="*/ 2173047 h 2344739"/>
              <a:gd name="connsiteX146" fmla="*/ 4721176 w 12192001"/>
              <a:gd name="connsiteY146" fmla="*/ 2172298 h 2344739"/>
              <a:gd name="connsiteX147" fmla="*/ 4722111 w 12192001"/>
              <a:gd name="connsiteY147" fmla="*/ 2172087 h 2344739"/>
              <a:gd name="connsiteX148" fmla="*/ 4717202 w 12192001"/>
              <a:gd name="connsiteY148" fmla="*/ 2170817 h 2344739"/>
              <a:gd name="connsiteX149" fmla="*/ 4721176 w 12192001"/>
              <a:gd name="connsiteY149" fmla="*/ 2172298 h 2344739"/>
              <a:gd name="connsiteX150" fmla="*/ 4715526 w 12192001"/>
              <a:gd name="connsiteY150" fmla="*/ 2173573 h 2344739"/>
              <a:gd name="connsiteX151" fmla="*/ 4515814 w 12192001"/>
              <a:gd name="connsiteY151" fmla="*/ 2163671 h 2344739"/>
              <a:gd name="connsiteX152" fmla="*/ 4428543 w 12192001"/>
              <a:gd name="connsiteY152" fmla="*/ 2153020 h 2344739"/>
              <a:gd name="connsiteX153" fmla="*/ 4362875 w 12192001"/>
              <a:gd name="connsiteY153" fmla="*/ 2151674 h 2344739"/>
              <a:gd name="connsiteX154" fmla="*/ 4316966 w 12192001"/>
              <a:gd name="connsiteY154" fmla="*/ 2158289 h 2344739"/>
              <a:gd name="connsiteX155" fmla="*/ 4315110 w 12192001"/>
              <a:gd name="connsiteY155" fmla="*/ 2156948 h 2344739"/>
              <a:gd name="connsiteX156" fmla="*/ 4295144 w 12192001"/>
              <a:gd name="connsiteY156" fmla="*/ 2155069 h 2344739"/>
              <a:gd name="connsiteX157" fmla="*/ 4290064 w 12192001"/>
              <a:gd name="connsiteY157" fmla="*/ 2157986 h 2344739"/>
              <a:gd name="connsiteX158" fmla="*/ 4276142 w 12192001"/>
              <a:gd name="connsiteY158" fmla="*/ 2157740 h 2344739"/>
              <a:gd name="connsiteX159" fmla="*/ 4248117 w 12192001"/>
              <a:gd name="connsiteY159" fmla="*/ 2160064 h 2344739"/>
              <a:gd name="connsiteX160" fmla="*/ 4202051 w 12192001"/>
              <a:gd name="connsiteY160" fmla="*/ 2157269 h 2344739"/>
              <a:gd name="connsiteX161" fmla="*/ 4201745 w 12192001"/>
              <a:gd name="connsiteY161" fmla="*/ 2156010 h 2344739"/>
              <a:gd name="connsiteX162" fmla="*/ 4191248 w 12192001"/>
              <a:gd name="connsiteY162" fmla="*/ 2150376 h 2344739"/>
              <a:gd name="connsiteX163" fmla="*/ 4142745 w 12192001"/>
              <a:gd name="connsiteY163" fmla="*/ 2134511 h 2344739"/>
              <a:gd name="connsiteX164" fmla="*/ 4083097 w 12192001"/>
              <a:gd name="connsiteY164" fmla="*/ 2107978 h 2344739"/>
              <a:gd name="connsiteX165" fmla="*/ 4074546 w 12192001"/>
              <a:gd name="connsiteY165" fmla="*/ 2107143 h 2344739"/>
              <a:gd name="connsiteX166" fmla="*/ 4074427 w 12192001"/>
              <a:gd name="connsiteY166" fmla="*/ 2106844 h 2344739"/>
              <a:gd name="connsiteX167" fmla="*/ 4065510 w 12192001"/>
              <a:gd name="connsiteY167" fmla="*/ 2105400 h 2344739"/>
              <a:gd name="connsiteX168" fmla="*/ 4058954 w 12192001"/>
              <a:gd name="connsiteY168" fmla="*/ 2105618 h 2344739"/>
              <a:gd name="connsiteX169" fmla="*/ 4042364 w 12192001"/>
              <a:gd name="connsiteY169" fmla="*/ 2103997 h 2344739"/>
              <a:gd name="connsiteX170" fmla="*/ 4036997 w 12192001"/>
              <a:gd name="connsiteY170" fmla="*/ 2101563 h 2344739"/>
              <a:gd name="connsiteX171" fmla="*/ 4035363 w 12192001"/>
              <a:gd name="connsiteY171" fmla="*/ 2097896 h 2344739"/>
              <a:gd name="connsiteX172" fmla="*/ 4033778 w 12192001"/>
              <a:gd name="connsiteY172" fmla="*/ 2098131 h 2344739"/>
              <a:gd name="connsiteX173" fmla="*/ 4004538 w 12192001"/>
              <a:gd name="connsiteY173" fmla="*/ 2085563 h 2344739"/>
              <a:gd name="connsiteX174" fmla="*/ 3936846 w 12192001"/>
              <a:gd name="connsiteY174" fmla="*/ 2068106 h 2344739"/>
              <a:gd name="connsiteX175" fmla="*/ 3897275 w 12192001"/>
              <a:gd name="connsiteY175" fmla="*/ 2062451 h 2344739"/>
              <a:gd name="connsiteX176" fmla="*/ 3789760 w 12192001"/>
              <a:gd name="connsiteY176" fmla="*/ 2042213 h 2344739"/>
              <a:gd name="connsiteX177" fmla="*/ 3682513 w 12192001"/>
              <a:gd name="connsiteY177" fmla="*/ 2018290 h 2344739"/>
              <a:gd name="connsiteX178" fmla="*/ 3610035 w 12192001"/>
              <a:gd name="connsiteY178" fmla="*/ 1986019 h 2344739"/>
              <a:gd name="connsiteX179" fmla="*/ 3603855 w 12192001"/>
              <a:gd name="connsiteY179" fmla="*/ 1987381 h 2344739"/>
              <a:gd name="connsiteX180" fmla="*/ 3594736 w 12192001"/>
              <a:gd name="connsiteY180" fmla="*/ 1987545 h 2344739"/>
              <a:gd name="connsiteX181" fmla="*/ 3594501 w 12192001"/>
              <a:gd name="connsiteY181" fmla="*/ 1987276 h 2344739"/>
              <a:gd name="connsiteX182" fmla="*/ 3585978 w 12192001"/>
              <a:gd name="connsiteY182" fmla="*/ 1987966 h 2344739"/>
              <a:gd name="connsiteX183" fmla="*/ 3536135 w 12192001"/>
              <a:gd name="connsiteY183" fmla="*/ 1978267 h 2344739"/>
              <a:gd name="connsiteX184" fmla="*/ 3473223 w 12192001"/>
              <a:gd name="connsiteY184" fmla="*/ 1974606 h 2344739"/>
              <a:gd name="connsiteX185" fmla="*/ 3400728 w 12192001"/>
              <a:gd name="connsiteY185" fmla="*/ 1962558 h 2344739"/>
              <a:gd name="connsiteX186" fmla="*/ 3363888 w 12192001"/>
              <a:gd name="connsiteY186" fmla="*/ 1979510 h 2344739"/>
              <a:gd name="connsiteX187" fmla="*/ 3344026 w 12192001"/>
              <a:gd name="connsiteY187" fmla="*/ 1981192 h 2344739"/>
              <a:gd name="connsiteX188" fmla="*/ 3341698 w 12192001"/>
              <a:gd name="connsiteY188" fmla="*/ 1980217 h 2344739"/>
              <a:gd name="connsiteX189" fmla="*/ 3262356 w 12192001"/>
              <a:gd name="connsiteY189" fmla="*/ 1986094 h 2344739"/>
              <a:gd name="connsiteX190" fmla="*/ 3142556 w 12192001"/>
              <a:gd name="connsiteY190" fmla="*/ 1993869 h 2344739"/>
              <a:gd name="connsiteX191" fmla="*/ 3030291 w 12192001"/>
              <a:gd name="connsiteY191" fmla="*/ 1996512 h 2344739"/>
              <a:gd name="connsiteX192" fmla="*/ 2781569 w 12192001"/>
              <a:gd name="connsiteY192" fmla="*/ 2018333 h 2344739"/>
              <a:gd name="connsiteX193" fmla="*/ 2646527 w 12192001"/>
              <a:gd name="connsiteY193" fmla="*/ 2028869 h 2344739"/>
              <a:gd name="connsiteX194" fmla="*/ 2568028 w 12192001"/>
              <a:gd name="connsiteY194" fmla="*/ 2002628 h 2344739"/>
              <a:gd name="connsiteX195" fmla="*/ 2443255 w 12192001"/>
              <a:gd name="connsiteY195" fmla="*/ 2016529 h 2344739"/>
              <a:gd name="connsiteX196" fmla="*/ 2315112 w 12192001"/>
              <a:gd name="connsiteY196" fmla="*/ 2024996 h 2344739"/>
              <a:gd name="connsiteX197" fmla="*/ 2208578 w 12192001"/>
              <a:gd name="connsiteY197" fmla="*/ 2019763 h 2344739"/>
              <a:gd name="connsiteX198" fmla="*/ 2094665 w 12192001"/>
              <a:gd name="connsiteY198" fmla="*/ 2003052 h 2344739"/>
              <a:gd name="connsiteX199" fmla="*/ 1997356 w 12192001"/>
              <a:gd name="connsiteY199" fmla="*/ 1995032 h 2344739"/>
              <a:gd name="connsiteX200" fmla="*/ 1928172 w 12192001"/>
              <a:gd name="connsiteY200" fmla="*/ 2016977 h 2344739"/>
              <a:gd name="connsiteX201" fmla="*/ 1921650 w 12192001"/>
              <a:gd name="connsiteY201" fmla="*/ 2012146 h 2344739"/>
              <a:gd name="connsiteX202" fmla="*/ 1873080 w 12192001"/>
              <a:gd name="connsiteY202" fmla="*/ 2013741 h 2344739"/>
              <a:gd name="connsiteX203" fmla="*/ 1786655 w 12192001"/>
              <a:gd name="connsiteY203" fmla="*/ 2041363 h 2344739"/>
              <a:gd name="connsiteX204" fmla="*/ 1738204 w 12192001"/>
              <a:gd name="connsiteY204" fmla="*/ 2036312 h 2344739"/>
              <a:gd name="connsiteX205" fmla="*/ 1675071 w 12192001"/>
              <a:gd name="connsiteY205" fmla="*/ 2019963 h 2344739"/>
              <a:gd name="connsiteX206" fmla="*/ 1608669 w 12192001"/>
              <a:gd name="connsiteY206" fmla="*/ 2013066 h 2344739"/>
              <a:gd name="connsiteX207" fmla="*/ 1496110 w 12192001"/>
              <a:gd name="connsiteY207" fmla="*/ 1987476 h 2344739"/>
              <a:gd name="connsiteX208" fmla="*/ 1149979 w 12192001"/>
              <a:gd name="connsiteY208" fmla="*/ 1938041 h 2344739"/>
              <a:gd name="connsiteX209" fmla="*/ 858269 w 12192001"/>
              <a:gd name="connsiteY209" fmla="*/ 1928608 h 2344739"/>
              <a:gd name="connsiteX210" fmla="*/ 837540 w 12192001"/>
              <a:gd name="connsiteY210" fmla="*/ 1929821 h 2344739"/>
              <a:gd name="connsiteX211" fmla="*/ 816809 w 12192001"/>
              <a:gd name="connsiteY211" fmla="*/ 1927857 h 2344739"/>
              <a:gd name="connsiteX212" fmla="*/ 811506 w 12192001"/>
              <a:gd name="connsiteY212" fmla="*/ 1930751 h 2344739"/>
              <a:gd name="connsiteX213" fmla="*/ 797041 w 12192001"/>
              <a:gd name="connsiteY213" fmla="*/ 1930446 h 2344739"/>
              <a:gd name="connsiteX214" fmla="*/ 767901 w 12192001"/>
              <a:gd name="connsiteY214" fmla="*/ 1932653 h 2344739"/>
              <a:gd name="connsiteX215" fmla="*/ 763053 w 12192001"/>
              <a:gd name="connsiteY215" fmla="*/ 1930432 h 2344739"/>
              <a:gd name="connsiteX216" fmla="*/ 720047 w 12192001"/>
              <a:gd name="connsiteY216" fmla="*/ 1929661 h 2344739"/>
              <a:gd name="connsiteX217" fmla="*/ 719742 w 12192001"/>
              <a:gd name="connsiteY217" fmla="*/ 1928399 h 2344739"/>
              <a:gd name="connsiteX218" fmla="*/ 708875 w 12192001"/>
              <a:gd name="connsiteY218" fmla="*/ 1922722 h 2344739"/>
              <a:gd name="connsiteX219" fmla="*/ 596792 w 12192001"/>
              <a:gd name="connsiteY219" fmla="*/ 1879864 h 2344739"/>
              <a:gd name="connsiteX220" fmla="*/ 578535 w 12192001"/>
              <a:gd name="connsiteY220" fmla="*/ 1877212 h 2344739"/>
              <a:gd name="connsiteX221" fmla="*/ 571717 w 12192001"/>
              <a:gd name="connsiteY221" fmla="*/ 1877401 h 2344739"/>
              <a:gd name="connsiteX222" fmla="*/ 445099 w 12192001"/>
              <a:gd name="connsiteY222" fmla="*/ 1839371 h 2344739"/>
              <a:gd name="connsiteX223" fmla="*/ 404015 w 12192001"/>
              <a:gd name="connsiteY223" fmla="*/ 1833548 h 2344739"/>
              <a:gd name="connsiteX224" fmla="*/ 292435 w 12192001"/>
              <a:gd name="connsiteY224" fmla="*/ 1812852 h 2344739"/>
              <a:gd name="connsiteX225" fmla="*/ 118381 w 12192001"/>
              <a:gd name="connsiteY225" fmla="*/ 1761047 h 2344739"/>
              <a:gd name="connsiteX226" fmla="*/ 15526 w 12192001"/>
              <a:gd name="connsiteY226" fmla="*/ 1758191 h 2344739"/>
              <a:gd name="connsiteX227" fmla="*/ 2 w 12192001"/>
              <a:gd name="connsiteY227" fmla="*/ 1752722 h 2344739"/>
              <a:gd name="connsiteX228" fmla="*/ 1 w 12192001"/>
              <a:gd name="connsiteY228" fmla="*/ 762497 h 2344739"/>
              <a:gd name="connsiteX229" fmla="*/ 0 w 12192001"/>
              <a:gd name="connsiteY229" fmla="*/ 762497 h 2344739"/>
              <a:gd name="connsiteX230" fmla="*/ 0 w 12192001"/>
              <a:gd name="connsiteY230" fmla="*/ 222213 h 2344739"/>
              <a:gd name="connsiteX231" fmla="*/ 0 w 12192001"/>
              <a:gd name="connsiteY231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218559 w 12192001"/>
              <a:gd name="connsiteY111" fmla="*/ 2156680 h 2344739"/>
              <a:gd name="connsiteX112" fmla="*/ 7201101 w 12192001"/>
              <a:gd name="connsiteY112" fmla="*/ 2161230 h 2344739"/>
              <a:gd name="connsiteX113" fmla="*/ 7197004 w 12192001"/>
              <a:gd name="connsiteY113" fmla="*/ 2166588 h 2344739"/>
              <a:gd name="connsiteX114" fmla="*/ 7170808 w 12192001"/>
              <a:gd name="connsiteY114" fmla="*/ 2171236 h 2344739"/>
              <a:gd name="connsiteX115" fmla="*/ 7096988 w 12192001"/>
              <a:gd name="connsiteY115" fmla="*/ 2183464 h 2344739"/>
              <a:gd name="connsiteX116" fmla="*/ 7018496 w 12192001"/>
              <a:gd name="connsiteY116" fmla="*/ 2183090 h 2344739"/>
              <a:gd name="connsiteX117" fmla="*/ 6904146 w 12192001"/>
              <a:gd name="connsiteY117" fmla="*/ 2212596 h 2344739"/>
              <a:gd name="connsiteX118" fmla="*/ 6708222 w 12192001"/>
              <a:gd name="connsiteY118" fmla="*/ 2240551 h 2344739"/>
              <a:gd name="connsiteX119" fmla="*/ 6549454 w 12192001"/>
              <a:gd name="connsiteY119" fmla="*/ 2269327 h 2344739"/>
              <a:gd name="connsiteX120" fmla="*/ 6317560 w 12192001"/>
              <a:gd name="connsiteY120" fmla="*/ 2316127 h 2344739"/>
              <a:gd name="connsiteX121" fmla="*/ 6168674 w 12192001"/>
              <a:gd name="connsiteY121" fmla="*/ 2318214 h 2344739"/>
              <a:gd name="connsiteX122" fmla="*/ 6073848 w 12192001"/>
              <a:gd name="connsiteY122" fmla="*/ 2338676 h 2344739"/>
              <a:gd name="connsiteX123" fmla="*/ 6068529 w 12192001"/>
              <a:gd name="connsiteY123" fmla="*/ 2337139 h 2344739"/>
              <a:gd name="connsiteX124" fmla="*/ 6048638 w 12192001"/>
              <a:gd name="connsiteY124" fmla="*/ 2337822 h 2344739"/>
              <a:gd name="connsiteX125" fmla="*/ 6041285 w 12192001"/>
              <a:gd name="connsiteY125" fmla="*/ 2329473 h 2344739"/>
              <a:gd name="connsiteX126" fmla="*/ 6010090 w 12192001"/>
              <a:gd name="connsiteY126" fmla="*/ 2324380 h 2344739"/>
              <a:gd name="connsiteX127" fmla="*/ 5957375 w 12192001"/>
              <a:gd name="connsiteY127" fmla="*/ 2328024 h 2344739"/>
              <a:gd name="connsiteX128" fmla="*/ 5758919 w 12192001"/>
              <a:gd name="connsiteY128" fmla="*/ 2343716 h 2344739"/>
              <a:gd name="connsiteX129" fmla="*/ 5626960 w 12192001"/>
              <a:gd name="connsiteY129" fmla="*/ 2344739 h 2344739"/>
              <a:gd name="connsiteX130" fmla="*/ 5470906 w 12192001"/>
              <a:gd name="connsiteY130" fmla="*/ 2330719 h 2344739"/>
              <a:gd name="connsiteX131" fmla="*/ 5432761 w 12192001"/>
              <a:gd name="connsiteY131" fmla="*/ 2319466 h 2344739"/>
              <a:gd name="connsiteX132" fmla="*/ 5381669 w 12192001"/>
              <a:gd name="connsiteY132" fmla="*/ 2301764 h 2344739"/>
              <a:gd name="connsiteX133" fmla="*/ 5261764 w 12192001"/>
              <a:gd name="connsiteY133" fmla="*/ 2281347 h 2344739"/>
              <a:gd name="connsiteX134" fmla="*/ 5222961 w 12192001"/>
              <a:gd name="connsiteY134" fmla="*/ 2270223 h 2344739"/>
              <a:gd name="connsiteX135" fmla="*/ 5174660 w 12192001"/>
              <a:gd name="connsiteY135" fmla="*/ 2267233 h 2344739"/>
              <a:gd name="connsiteX136" fmla="*/ 5156554 w 12192001"/>
              <a:gd name="connsiteY136" fmla="*/ 2260010 h 2344739"/>
              <a:gd name="connsiteX137" fmla="*/ 5142599 w 12192001"/>
              <a:gd name="connsiteY137" fmla="*/ 2256610 h 2344739"/>
              <a:gd name="connsiteX138" fmla="*/ 5139596 w 12192001"/>
              <a:gd name="connsiteY138" fmla="*/ 2254509 h 2344739"/>
              <a:gd name="connsiteX139" fmla="*/ 5121659 w 12192001"/>
              <a:gd name="connsiteY139" fmla="*/ 2243656 h 2344739"/>
              <a:gd name="connsiteX140" fmla="*/ 5065790 w 12192001"/>
              <a:gd name="connsiteY140" fmla="*/ 2250227 h 2344739"/>
              <a:gd name="connsiteX141" fmla="*/ 5011514 w 12192001"/>
              <a:gd name="connsiteY141" fmla="*/ 2233846 h 2344739"/>
              <a:gd name="connsiteX142" fmla="*/ 4840441 w 12192001"/>
              <a:gd name="connsiteY142" fmla="*/ 2209829 h 2344739"/>
              <a:gd name="connsiteX143" fmla="*/ 4762447 w 12192001"/>
              <a:gd name="connsiteY143" fmla="*/ 2182061 h 2344739"/>
              <a:gd name="connsiteX144" fmla="*/ 4723186 w 12192001"/>
              <a:gd name="connsiteY144" fmla="*/ 2173047 h 2344739"/>
              <a:gd name="connsiteX145" fmla="*/ 4721176 w 12192001"/>
              <a:gd name="connsiteY145" fmla="*/ 2172298 h 2344739"/>
              <a:gd name="connsiteX146" fmla="*/ 4722111 w 12192001"/>
              <a:gd name="connsiteY146" fmla="*/ 2172087 h 2344739"/>
              <a:gd name="connsiteX147" fmla="*/ 4717202 w 12192001"/>
              <a:gd name="connsiteY147" fmla="*/ 2170817 h 2344739"/>
              <a:gd name="connsiteX148" fmla="*/ 4721176 w 12192001"/>
              <a:gd name="connsiteY148" fmla="*/ 2172298 h 2344739"/>
              <a:gd name="connsiteX149" fmla="*/ 4715526 w 12192001"/>
              <a:gd name="connsiteY149" fmla="*/ 2173573 h 2344739"/>
              <a:gd name="connsiteX150" fmla="*/ 4515814 w 12192001"/>
              <a:gd name="connsiteY150" fmla="*/ 2163671 h 2344739"/>
              <a:gd name="connsiteX151" fmla="*/ 4428543 w 12192001"/>
              <a:gd name="connsiteY151" fmla="*/ 2153020 h 2344739"/>
              <a:gd name="connsiteX152" fmla="*/ 4362875 w 12192001"/>
              <a:gd name="connsiteY152" fmla="*/ 2151674 h 2344739"/>
              <a:gd name="connsiteX153" fmla="*/ 4316966 w 12192001"/>
              <a:gd name="connsiteY153" fmla="*/ 2158289 h 2344739"/>
              <a:gd name="connsiteX154" fmla="*/ 4315110 w 12192001"/>
              <a:gd name="connsiteY154" fmla="*/ 2156948 h 2344739"/>
              <a:gd name="connsiteX155" fmla="*/ 4295144 w 12192001"/>
              <a:gd name="connsiteY155" fmla="*/ 2155069 h 2344739"/>
              <a:gd name="connsiteX156" fmla="*/ 4290064 w 12192001"/>
              <a:gd name="connsiteY156" fmla="*/ 2157986 h 2344739"/>
              <a:gd name="connsiteX157" fmla="*/ 4276142 w 12192001"/>
              <a:gd name="connsiteY157" fmla="*/ 2157740 h 2344739"/>
              <a:gd name="connsiteX158" fmla="*/ 4248117 w 12192001"/>
              <a:gd name="connsiteY158" fmla="*/ 2160064 h 2344739"/>
              <a:gd name="connsiteX159" fmla="*/ 4202051 w 12192001"/>
              <a:gd name="connsiteY159" fmla="*/ 2157269 h 2344739"/>
              <a:gd name="connsiteX160" fmla="*/ 4201745 w 12192001"/>
              <a:gd name="connsiteY160" fmla="*/ 2156010 h 2344739"/>
              <a:gd name="connsiteX161" fmla="*/ 4191248 w 12192001"/>
              <a:gd name="connsiteY161" fmla="*/ 2150376 h 2344739"/>
              <a:gd name="connsiteX162" fmla="*/ 4142745 w 12192001"/>
              <a:gd name="connsiteY162" fmla="*/ 2134511 h 2344739"/>
              <a:gd name="connsiteX163" fmla="*/ 4083097 w 12192001"/>
              <a:gd name="connsiteY163" fmla="*/ 2107978 h 2344739"/>
              <a:gd name="connsiteX164" fmla="*/ 4074546 w 12192001"/>
              <a:gd name="connsiteY164" fmla="*/ 2107143 h 2344739"/>
              <a:gd name="connsiteX165" fmla="*/ 4074427 w 12192001"/>
              <a:gd name="connsiteY165" fmla="*/ 2106844 h 2344739"/>
              <a:gd name="connsiteX166" fmla="*/ 4065510 w 12192001"/>
              <a:gd name="connsiteY166" fmla="*/ 2105400 h 2344739"/>
              <a:gd name="connsiteX167" fmla="*/ 4058954 w 12192001"/>
              <a:gd name="connsiteY167" fmla="*/ 2105618 h 2344739"/>
              <a:gd name="connsiteX168" fmla="*/ 4042364 w 12192001"/>
              <a:gd name="connsiteY168" fmla="*/ 2103997 h 2344739"/>
              <a:gd name="connsiteX169" fmla="*/ 4036997 w 12192001"/>
              <a:gd name="connsiteY169" fmla="*/ 2101563 h 2344739"/>
              <a:gd name="connsiteX170" fmla="*/ 4035363 w 12192001"/>
              <a:gd name="connsiteY170" fmla="*/ 2097896 h 2344739"/>
              <a:gd name="connsiteX171" fmla="*/ 4033778 w 12192001"/>
              <a:gd name="connsiteY171" fmla="*/ 2098131 h 2344739"/>
              <a:gd name="connsiteX172" fmla="*/ 4004538 w 12192001"/>
              <a:gd name="connsiteY172" fmla="*/ 2085563 h 2344739"/>
              <a:gd name="connsiteX173" fmla="*/ 3936846 w 12192001"/>
              <a:gd name="connsiteY173" fmla="*/ 2068106 h 2344739"/>
              <a:gd name="connsiteX174" fmla="*/ 3897275 w 12192001"/>
              <a:gd name="connsiteY174" fmla="*/ 2062451 h 2344739"/>
              <a:gd name="connsiteX175" fmla="*/ 3789760 w 12192001"/>
              <a:gd name="connsiteY175" fmla="*/ 2042213 h 2344739"/>
              <a:gd name="connsiteX176" fmla="*/ 3682513 w 12192001"/>
              <a:gd name="connsiteY176" fmla="*/ 2018290 h 2344739"/>
              <a:gd name="connsiteX177" fmla="*/ 3610035 w 12192001"/>
              <a:gd name="connsiteY177" fmla="*/ 1986019 h 2344739"/>
              <a:gd name="connsiteX178" fmla="*/ 3603855 w 12192001"/>
              <a:gd name="connsiteY178" fmla="*/ 1987381 h 2344739"/>
              <a:gd name="connsiteX179" fmla="*/ 3594736 w 12192001"/>
              <a:gd name="connsiteY179" fmla="*/ 1987545 h 2344739"/>
              <a:gd name="connsiteX180" fmla="*/ 3594501 w 12192001"/>
              <a:gd name="connsiteY180" fmla="*/ 1987276 h 2344739"/>
              <a:gd name="connsiteX181" fmla="*/ 3585978 w 12192001"/>
              <a:gd name="connsiteY181" fmla="*/ 1987966 h 2344739"/>
              <a:gd name="connsiteX182" fmla="*/ 3536135 w 12192001"/>
              <a:gd name="connsiteY182" fmla="*/ 1978267 h 2344739"/>
              <a:gd name="connsiteX183" fmla="*/ 3473223 w 12192001"/>
              <a:gd name="connsiteY183" fmla="*/ 1974606 h 2344739"/>
              <a:gd name="connsiteX184" fmla="*/ 3400728 w 12192001"/>
              <a:gd name="connsiteY184" fmla="*/ 1962558 h 2344739"/>
              <a:gd name="connsiteX185" fmla="*/ 3363888 w 12192001"/>
              <a:gd name="connsiteY185" fmla="*/ 1979510 h 2344739"/>
              <a:gd name="connsiteX186" fmla="*/ 3344026 w 12192001"/>
              <a:gd name="connsiteY186" fmla="*/ 1981192 h 2344739"/>
              <a:gd name="connsiteX187" fmla="*/ 3341698 w 12192001"/>
              <a:gd name="connsiteY187" fmla="*/ 1980217 h 2344739"/>
              <a:gd name="connsiteX188" fmla="*/ 3262356 w 12192001"/>
              <a:gd name="connsiteY188" fmla="*/ 1986094 h 2344739"/>
              <a:gd name="connsiteX189" fmla="*/ 3142556 w 12192001"/>
              <a:gd name="connsiteY189" fmla="*/ 1993869 h 2344739"/>
              <a:gd name="connsiteX190" fmla="*/ 3030291 w 12192001"/>
              <a:gd name="connsiteY190" fmla="*/ 1996512 h 2344739"/>
              <a:gd name="connsiteX191" fmla="*/ 2781569 w 12192001"/>
              <a:gd name="connsiteY191" fmla="*/ 2018333 h 2344739"/>
              <a:gd name="connsiteX192" fmla="*/ 2646527 w 12192001"/>
              <a:gd name="connsiteY192" fmla="*/ 2028869 h 2344739"/>
              <a:gd name="connsiteX193" fmla="*/ 2568028 w 12192001"/>
              <a:gd name="connsiteY193" fmla="*/ 2002628 h 2344739"/>
              <a:gd name="connsiteX194" fmla="*/ 2443255 w 12192001"/>
              <a:gd name="connsiteY194" fmla="*/ 2016529 h 2344739"/>
              <a:gd name="connsiteX195" fmla="*/ 2315112 w 12192001"/>
              <a:gd name="connsiteY195" fmla="*/ 2024996 h 2344739"/>
              <a:gd name="connsiteX196" fmla="*/ 2208578 w 12192001"/>
              <a:gd name="connsiteY196" fmla="*/ 2019763 h 2344739"/>
              <a:gd name="connsiteX197" fmla="*/ 2094665 w 12192001"/>
              <a:gd name="connsiteY197" fmla="*/ 2003052 h 2344739"/>
              <a:gd name="connsiteX198" fmla="*/ 1997356 w 12192001"/>
              <a:gd name="connsiteY198" fmla="*/ 1995032 h 2344739"/>
              <a:gd name="connsiteX199" fmla="*/ 1928172 w 12192001"/>
              <a:gd name="connsiteY199" fmla="*/ 2016977 h 2344739"/>
              <a:gd name="connsiteX200" fmla="*/ 1921650 w 12192001"/>
              <a:gd name="connsiteY200" fmla="*/ 2012146 h 2344739"/>
              <a:gd name="connsiteX201" fmla="*/ 1873080 w 12192001"/>
              <a:gd name="connsiteY201" fmla="*/ 2013741 h 2344739"/>
              <a:gd name="connsiteX202" fmla="*/ 1786655 w 12192001"/>
              <a:gd name="connsiteY202" fmla="*/ 2041363 h 2344739"/>
              <a:gd name="connsiteX203" fmla="*/ 1738204 w 12192001"/>
              <a:gd name="connsiteY203" fmla="*/ 2036312 h 2344739"/>
              <a:gd name="connsiteX204" fmla="*/ 1675071 w 12192001"/>
              <a:gd name="connsiteY204" fmla="*/ 2019963 h 2344739"/>
              <a:gd name="connsiteX205" fmla="*/ 1608669 w 12192001"/>
              <a:gd name="connsiteY205" fmla="*/ 2013066 h 2344739"/>
              <a:gd name="connsiteX206" fmla="*/ 1496110 w 12192001"/>
              <a:gd name="connsiteY206" fmla="*/ 1987476 h 2344739"/>
              <a:gd name="connsiteX207" fmla="*/ 1149979 w 12192001"/>
              <a:gd name="connsiteY207" fmla="*/ 1938041 h 2344739"/>
              <a:gd name="connsiteX208" fmla="*/ 858269 w 12192001"/>
              <a:gd name="connsiteY208" fmla="*/ 1928608 h 2344739"/>
              <a:gd name="connsiteX209" fmla="*/ 837540 w 12192001"/>
              <a:gd name="connsiteY209" fmla="*/ 1929821 h 2344739"/>
              <a:gd name="connsiteX210" fmla="*/ 816809 w 12192001"/>
              <a:gd name="connsiteY210" fmla="*/ 1927857 h 2344739"/>
              <a:gd name="connsiteX211" fmla="*/ 811506 w 12192001"/>
              <a:gd name="connsiteY211" fmla="*/ 1930751 h 2344739"/>
              <a:gd name="connsiteX212" fmla="*/ 797041 w 12192001"/>
              <a:gd name="connsiteY212" fmla="*/ 1930446 h 2344739"/>
              <a:gd name="connsiteX213" fmla="*/ 767901 w 12192001"/>
              <a:gd name="connsiteY213" fmla="*/ 1932653 h 2344739"/>
              <a:gd name="connsiteX214" fmla="*/ 763053 w 12192001"/>
              <a:gd name="connsiteY214" fmla="*/ 1930432 h 2344739"/>
              <a:gd name="connsiteX215" fmla="*/ 720047 w 12192001"/>
              <a:gd name="connsiteY215" fmla="*/ 1929661 h 2344739"/>
              <a:gd name="connsiteX216" fmla="*/ 719742 w 12192001"/>
              <a:gd name="connsiteY216" fmla="*/ 1928399 h 2344739"/>
              <a:gd name="connsiteX217" fmla="*/ 708875 w 12192001"/>
              <a:gd name="connsiteY217" fmla="*/ 1922722 h 2344739"/>
              <a:gd name="connsiteX218" fmla="*/ 596792 w 12192001"/>
              <a:gd name="connsiteY218" fmla="*/ 1879864 h 2344739"/>
              <a:gd name="connsiteX219" fmla="*/ 578535 w 12192001"/>
              <a:gd name="connsiteY219" fmla="*/ 1877212 h 2344739"/>
              <a:gd name="connsiteX220" fmla="*/ 571717 w 12192001"/>
              <a:gd name="connsiteY220" fmla="*/ 1877401 h 2344739"/>
              <a:gd name="connsiteX221" fmla="*/ 445099 w 12192001"/>
              <a:gd name="connsiteY221" fmla="*/ 1839371 h 2344739"/>
              <a:gd name="connsiteX222" fmla="*/ 404015 w 12192001"/>
              <a:gd name="connsiteY222" fmla="*/ 1833548 h 2344739"/>
              <a:gd name="connsiteX223" fmla="*/ 292435 w 12192001"/>
              <a:gd name="connsiteY223" fmla="*/ 1812852 h 2344739"/>
              <a:gd name="connsiteX224" fmla="*/ 118381 w 12192001"/>
              <a:gd name="connsiteY224" fmla="*/ 1761047 h 2344739"/>
              <a:gd name="connsiteX225" fmla="*/ 15526 w 12192001"/>
              <a:gd name="connsiteY225" fmla="*/ 1758191 h 2344739"/>
              <a:gd name="connsiteX226" fmla="*/ 2 w 12192001"/>
              <a:gd name="connsiteY226" fmla="*/ 1752722 h 2344739"/>
              <a:gd name="connsiteX227" fmla="*/ 1 w 12192001"/>
              <a:gd name="connsiteY227" fmla="*/ 762497 h 2344739"/>
              <a:gd name="connsiteX228" fmla="*/ 0 w 12192001"/>
              <a:gd name="connsiteY228" fmla="*/ 762497 h 2344739"/>
              <a:gd name="connsiteX229" fmla="*/ 0 w 12192001"/>
              <a:gd name="connsiteY229" fmla="*/ 222213 h 2344739"/>
              <a:gd name="connsiteX230" fmla="*/ 0 w 12192001"/>
              <a:gd name="connsiteY230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20047 w 12192001"/>
              <a:gd name="connsiteY213" fmla="*/ 1929661 h 2344739"/>
              <a:gd name="connsiteX214" fmla="*/ 719742 w 12192001"/>
              <a:gd name="connsiteY214" fmla="*/ 1928399 h 2344739"/>
              <a:gd name="connsiteX215" fmla="*/ 708875 w 12192001"/>
              <a:gd name="connsiteY215" fmla="*/ 1922722 h 2344739"/>
              <a:gd name="connsiteX216" fmla="*/ 596792 w 12192001"/>
              <a:gd name="connsiteY216" fmla="*/ 1879864 h 2344739"/>
              <a:gd name="connsiteX217" fmla="*/ 578535 w 12192001"/>
              <a:gd name="connsiteY217" fmla="*/ 1877212 h 2344739"/>
              <a:gd name="connsiteX218" fmla="*/ 571717 w 12192001"/>
              <a:gd name="connsiteY218" fmla="*/ 1877401 h 2344739"/>
              <a:gd name="connsiteX219" fmla="*/ 445099 w 12192001"/>
              <a:gd name="connsiteY219" fmla="*/ 1839371 h 2344739"/>
              <a:gd name="connsiteX220" fmla="*/ 404015 w 12192001"/>
              <a:gd name="connsiteY220" fmla="*/ 1833548 h 2344739"/>
              <a:gd name="connsiteX221" fmla="*/ 292435 w 12192001"/>
              <a:gd name="connsiteY221" fmla="*/ 1812852 h 2344739"/>
              <a:gd name="connsiteX222" fmla="*/ 118381 w 12192001"/>
              <a:gd name="connsiteY222" fmla="*/ 1761047 h 2344739"/>
              <a:gd name="connsiteX223" fmla="*/ 15526 w 12192001"/>
              <a:gd name="connsiteY223" fmla="*/ 1758191 h 2344739"/>
              <a:gd name="connsiteX224" fmla="*/ 2 w 12192001"/>
              <a:gd name="connsiteY224" fmla="*/ 1752722 h 2344739"/>
              <a:gd name="connsiteX225" fmla="*/ 1 w 12192001"/>
              <a:gd name="connsiteY225" fmla="*/ 762497 h 2344739"/>
              <a:gd name="connsiteX226" fmla="*/ 0 w 12192001"/>
              <a:gd name="connsiteY226" fmla="*/ 762497 h 2344739"/>
              <a:gd name="connsiteX227" fmla="*/ 0 w 12192001"/>
              <a:gd name="connsiteY227" fmla="*/ 222213 h 2344739"/>
              <a:gd name="connsiteX228" fmla="*/ 0 w 12192001"/>
              <a:gd name="connsiteY228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67901 w 12192001"/>
              <a:gd name="connsiteY211" fmla="*/ 1932653 h 2344739"/>
              <a:gd name="connsiteX212" fmla="*/ 720047 w 12192001"/>
              <a:gd name="connsiteY212" fmla="*/ 1929661 h 2344739"/>
              <a:gd name="connsiteX213" fmla="*/ 719742 w 12192001"/>
              <a:gd name="connsiteY213" fmla="*/ 1928399 h 2344739"/>
              <a:gd name="connsiteX214" fmla="*/ 708875 w 12192001"/>
              <a:gd name="connsiteY214" fmla="*/ 1922722 h 2344739"/>
              <a:gd name="connsiteX215" fmla="*/ 596792 w 12192001"/>
              <a:gd name="connsiteY215" fmla="*/ 1879864 h 2344739"/>
              <a:gd name="connsiteX216" fmla="*/ 578535 w 12192001"/>
              <a:gd name="connsiteY216" fmla="*/ 1877212 h 2344739"/>
              <a:gd name="connsiteX217" fmla="*/ 571717 w 12192001"/>
              <a:gd name="connsiteY217" fmla="*/ 1877401 h 2344739"/>
              <a:gd name="connsiteX218" fmla="*/ 445099 w 12192001"/>
              <a:gd name="connsiteY218" fmla="*/ 1839371 h 2344739"/>
              <a:gd name="connsiteX219" fmla="*/ 404015 w 12192001"/>
              <a:gd name="connsiteY219" fmla="*/ 1833548 h 2344739"/>
              <a:gd name="connsiteX220" fmla="*/ 292435 w 12192001"/>
              <a:gd name="connsiteY220" fmla="*/ 1812852 h 2344739"/>
              <a:gd name="connsiteX221" fmla="*/ 118381 w 12192001"/>
              <a:gd name="connsiteY221" fmla="*/ 1761047 h 2344739"/>
              <a:gd name="connsiteX222" fmla="*/ 15526 w 12192001"/>
              <a:gd name="connsiteY222" fmla="*/ 1758191 h 2344739"/>
              <a:gd name="connsiteX223" fmla="*/ 2 w 12192001"/>
              <a:gd name="connsiteY223" fmla="*/ 1752722 h 2344739"/>
              <a:gd name="connsiteX224" fmla="*/ 1 w 12192001"/>
              <a:gd name="connsiteY224" fmla="*/ 762497 h 2344739"/>
              <a:gd name="connsiteX225" fmla="*/ 0 w 12192001"/>
              <a:gd name="connsiteY225" fmla="*/ 762497 h 2344739"/>
              <a:gd name="connsiteX226" fmla="*/ 0 w 12192001"/>
              <a:gd name="connsiteY226" fmla="*/ 222213 h 2344739"/>
              <a:gd name="connsiteX227" fmla="*/ 0 w 12192001"/>
              <a:gd name="connsiteY227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762497 h 2344739"/>
              <a:gd name="connsiteX225" fmla="*/ 0 w 12192001"/>
              <a:gd name="connsiteY225" fmla="*/ 222213 h 2344739"/>
              <a:gd name="connsiteX226" fmla="*/ 0 w 12192001"/>
              <a:gd name="connsiteY22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222213 h 2344739"/>
              <a:gd name="connsiteX225" fmla="*/ 0 w 12192001"/>
              <a:gd name="connsiteY225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53521 w 12193149"/>
              <a:gd name="connsiteY90" fmla="*/ 1957169 h 2344739"/>
              <a:gd name="connsiteX91" fmla="*/ 8321252 w 12193149"/>
              <a:gd name="connsiteY91" fmla="*/ 1974587 h 2344739"/>
              <a:gd name="connsiteX92" fmla="*/ 8315581 w 12193149"/>
              <a:gd name="connsiteY92" fmla="*/ 1974913 h 2344739"/>
              <a:gd name="connsiteX93" fmla="*/ 8296322 w 12193149"/>
              <a:gd name="connsiteY93" fmla="*/ 1988808 h 2344739"/>
              <a:gd name="connsiteX94" fmla="*/ 8285424 w 12193149"/>
              <a:gd name="connsiteY94" fmla="*/ 1994631 h 2344739"/>
              <a:gd name="connsiteX95" fmla="*/ 8284298 w 12193149"/>
              <a:gd name="connsiteY95" fmla="*/ 1999074 h 2344739"/>
              <a:gd name="connsiteX96" fmla="*/ 8267224 w 12193149"/>
              <a:gd name="connsiteY96" fmla="*/ 2006249 h 2344739"/>
              <a:gd name="connsiteX97" fmla="*/ 8264525 w 12193149"/>
              <a:gd name="connsiteY97" fmla="*/ 2006019 h 2344739"/>
              <a:gd name="connsiteX98" fmla="*/ 8253181 w 12193149"/>
              <a:gd name="connsiteY98" fmla="*/ 2015862 h 2344739"/>
              <a:gd name="connsiteX99" fmla="*/ 8246982 w 12193149"/>
              <a:gd name="connsiteY99" fmla="*/ 2028854 h 2344739"/>
              <a:gd name="connsiteX100" fmla="*/ 8091420 w 12193149"/>
              <a:gd name="connsiteY100" fmla="*/ 2075015 h 2344739"/>
              <a:gd name="connsiteX101" fmla="*/ 7906555 w 12193149"/>
              <a:gd name="connsiteY101" fmla="*/ 2116988 h 2344739"/>
              <a:gd name="connsiteX102" fmla="*/ 7719893 w 12193149"/>
              <a:gd name="connsiteY102" fmla="*/ 2142703 h 2344739"/>
              <a:gd name="connsiteX103" fmla="*/ 7615495 w 12193149"/>
              <a:gd name="connsiteY103" fmla="*/ 2139232 h 2344739"/>
              <a:gd name="connsiteX104" fmla="*/ 7528691 w 12193149"/>
              <a:gd name="connsiteY104" fmla="*/ 2145060 h 2344739"/>
              <a:gd name="connsiteX105" fmla="*/ 7520719 w 12193149"/>
              <a:gd name="connsiteY105" fmla="*/ 2147613 h 2344739"/>
              <a:gd name="connsiteX106" fmla="*/ 7508559 w 12193149"/>
              <a:gd name="connsiteY106" fmla="*/ 2148948 h 2344739"/>
              <a:gd name="connsiteX107" fmla="*/ 7508188 w 12193149"/>
              <a:gd name="connsiteY107" fmla="*/ 2148621 h 2344739"/>
              <a:gd name="connsiteX108" fmla="*/ 7496943 w 12193149"/>
              <a:gd name="connsiteY108" fmla="*/ 2150573 h 2344739"/>
              <a:gd name="connsiteX109" fmla="*/ 7406539 w 12193149"/>
              <a:gd name="connsiteY109" fmla="*/ 2142468 h 2344739"/>
              <a:gd name="connsiteX110" fmla="*/ 7219707 w 12193149"/>
              <a:gd name="connsiteY110" fmla="*/ 2156680 h 2344739"/>
              <a:gd name="connsiteX111" fmla="*/ 7202249 w 12193149"/>
              <a:gd name="connsiteY111" fmla="*/ 2161230 h 2344739"/>
              <a:gd name="connsiteX112" fmla="*/ 7198152 w 12193149"/>
              <a:gd name="connsiteY112" fmla="*/ 2166588 h 2344739"/>
              <a:gd name="connsiteX113" fmla="*/ 7171956 w 12193149"/>
              <a:gd name="connsiteY113" fmla="*/ 2171236 h 2344739"/>
              <a:gd name="connsiteX114" fmla="*/ 7098136 w 12193149"/>
              <a:gd name="connsiteY114" fmla="*/ 2183464 h 2344739"/>
              <a:gd name="connsiteX115" fmla="*/ 7019644 w 12193149"/>
              <a:gd name="connsiteY115" fmla="*/ 2183090 h 2344739"/>
              <a:gd name="connsiteX116" fmla="*/ 6905294 w 12193149"/>
              <a:gd name="connsiteY116" fmla="*/ 2212596 h 2344739"/>
              <a:gd name="connsiteX117" fmla="*/ 6709370 w 12193149"/>
              <a:gd name="connsiteY117" fmla="*/ 2240551 h 2344739"/>
              <a:gd name="connsiteX118" fmla="*/ 6550602 w 12193149"/>
              <a:gd name="connsiteY118" fmla="*/ 2269327 h 2344739"/>
              <a:gd name="connsiteX119" fmla="*/ 6318708 w 12193149"/>
              <a:gd name="connsiteY119" fmla="*/ 2316127 h 2344739"/>
              <a:gd name="connsiteX120" fmla="*/ 6169822 w 12193149"/>
              <a:gd name="connsiteY120" fmla="*/ 2318214 h 2344739"/>
              <a:gd name="connsiteX121" fmla="*/ 6074996 w 12193149"/>
              <a:gd name="connsiteY121" fmla="*/ 2338676 h 2344739"/>
              <a:gd name="connsiteX122" fmla="*/ 6069677 w 12193149"/>
              <a:gd name="connsiteY122" fmla="*/ 2337139 h 2344739"/>
              <a:gd name="connsiteX123" fmla="*/ 6049786 w 12193149"/>
              <a:gd name="connsiteY123" fmla="*/ 2337822 h 2344739"/>
              <a:gd name="connsiteX124" fmla="*/ 6042433 w 12193149"/>
              <a:gd name="connsiteY124" fmla="*/ 2329473 h 2344739"/>
              <a:gd name="connsiteX125" fmla="*/ 6011238 w 12193149"/>
              <a:gd name="connsiteY125" fmla="*/ 2324380 h 2344739"/>
              <a:gd name="connsiteX126" fmla="*/ 5958523 w 12193149"/>
              <a:gd name="connsiteY126" fmla="*/ 2328024 h 2344739"/>
              <a:gd name="connsiteX127" fmla="*/ 5760067 w 12193149"/>
              <a:gd name="connsiteY127" fmla="*/ 2343716 h 2344739"/>
              <a:gd name="connsiteX128" fmla="*/ 5628108 w 12193149"/>
              <a:gd name="connsiteY128" fmla="*/ 2344739 h 2344739"/>
              <a:gd name="connsiteX129" fmla="*/ 5472054 w 12193149"/>
              <a:gd name="connsiteY129" fmla="*/ 2330719 h 2344739"/>
              <a:gd name="connsiteX130" fmla="*/ 5433909 w 12193149"/>
              <a:gd name="connsiteY130" fmla="*/ 2319466 h 2344739"/>
              <a:gd name="connsiteX131" fmla="*/ 5382817 w 12193149"/>
              <a:gd name="connsiteY131" fmla="*/ 2301764 h 2344739"/>
              <a:gd name="connsiteX132" fmla="*/ 5262912 w 12193149"/>
              <a:gd name="connsiteY132" fmla="*/ 2281347 h 2344739"/>
              <a:gd name="connsiteX133" fmla="*/ 5224109 w 12193149"/>
              <a:gd name="connsiteY133" fmla="*/ 2270223 h 2344739"/>
              <a:gd name="connsiteX134" fmla="*/ 5175808 w 12193149"/>
              <a:gd name="connsiteY134" fmla="*/ 2267233 h 2344739"/>
              <a:gd name="connsiteX135" fmla="*/ 5157702 w 12193149"/>
              <a:gd name="connsiteY135" fmla="*/ 2260010 h 2344739"/>
              <a:gd name="connsiteX136" fmla="*/ 5143747 w 12193149"/>
              <a:gd name="connsiteY136" fmla="*/ 2256610 h 2344739"/>
              <a:gd name="connsiteX137" fmla="*/ 5140744 w 12193149"/>
              <a:gd name="connsiteY137" fmla="*/ 2254509 h 2344739"/>
              <a:gd name="connsiteX138" fmla="*/ 5122807 w 12193149"/>
              <a:gd name="connsiteY138" fmla="*/ 2243656 h 2344739"/>
              <a:gd name="connsiteX139" fmla="*/ 5066938 w 12193149"/>
              <a:gd name="connsiteY139" fmla="*/ 2250227 h 2344739"/>
              <a:gd name="connsiteX140" fmla="*/ 5012662 w 12193149"/>
              <a:gd name="connsiteY140" fmla="*/ 2233846 h 2344739"/>
              <a:gd name="connsiteX141" fmla="*/ 4841589 w 12193149"/>
              <a:gd name="connsiteY141" fmla="*/ 2209829 h 2344739"/>
              <a:gd name="connsiteX142" fmla="*/ 4763595 w 12193149"/>
              <a:gd name="connsiteY142" fmla="*/ 2182061 h 2344739"/>
              <a:gd name="connsiteX143" fmla="*/ 4724334 w 12193149"/>
              <a:gd name="connsiteY143" fmla="*/ 2173047 h 2344739"/>
              <a:gd name="connsiteX144" fmla="*/ 4722324 w 12193149"/>
              <a:gd name="connsiteY144" fmla="*/ 2172298 h 2344739"/>
              <a:gd name="connsiteX145" fmla="*/ 4723259 w 12193149"/>
              <a:gd name="connsiteY145" fmla="*/ 2172087 h 2344739"/>
              <a:gd name="connsiteX146" fmla="*/ 4718350 w 12193149"/>
              <a:gd name="connsiteY146" fmla="*/ 2170817 h 2344739"/>
              <a:gd name="connsiteX147" fmla="*/ 4722324 w 12193149"/>
              <a:gd name="connsiteY147" fmla="*/ 2172298 h 2344739"/>
              <a:gd name="connsiteX148" fmla="*/ 4716674 w 12193149"/>
              <a:gd name="connsiteY148" fmla="*/ 2173573 h 2344739"/>
              <a:gd name="connsiteX149" fmla="*/ 4516962 w 12193149"/>
              <a:gd name="connsiteY149" fmla="*/ 2163671 h 2344739"/>
              <a:gd name="connsiteX150" fmla="*/ 4429691 w 12193149"/>
              <a:gd name="connsiteY150" fmla="*/ 2153020 h 2344739"/>
              <a:gd name="connsiteX151" fmla="*/ 4364023 w 12193149"/>
              <a:gd name="connsiteY151" fmla="*/ 2151674 h 2344739"/>
              <a:gd name="connsiteX152" fmla="*/ 4318114 w 12193149"/>
              <a:gd name="connsiteY152" fmla="*/ 2158289 h 2344739"/>
              <a:gd name="connsiteX153" fmla="*/ 4316258 w 12193149"/>
              <a:gd name="connsiteY153" fmla="*/ 2156948 h 2344739"/>
              <a:gd name="connsiteX154" fmla="*/ 4296292 w 12193149"/>
              <a:gd name="connsiteY154" fmla="*/ 2155069 h 2344739"/>
              <a:gd name="connsiteX155" fmla="*/ 4291212 w 12193149"/>
              <a:gd name="connsiteY155" fmla="*/ 2157986 h 2344739"/>
              <a:gd name="connsiteX156" fmla="*/ 4277290 w 12193149"/>
              <a:gd name="connsiteY156" fmla="*/ 2157740 h 2344739"/>
              <a:gd name="connsiteX157" fmla="*/ 4249265 w 12193149"/>
              <a:gd name="connsiteY157" fmla="*/ 2160064 h 2344739"/>
              <a:gd name="connsiteX158" fmla="*/ 4203199 w 12193149"/>
              <a:gd name="connsiteY158" fmla="*/ 2157269 h 2344739"/>
              <a:gd name="connsiteX159" fmla="*/ 4202893 w 12193149"/>
              <a:gd name="connsiteY159" fmla="*/ 2156010 h 2344739"/>
              <a:gd name="connsiteX160" fmla="*/ 4192396 w 12193149"/>
              <a:gd name="connsiteY160" fmla="*/ 2150376 h 2344739"/>
              <a:gd name="connsiteX161" fmla="*/ 4143893 w 12193149"/>
              <a:gd name="connsiteY161" fmla="*/ 2134511 h 2344739"/>
              <a:gd name="connsiteX162" fmla="*/ 4084245 w 12193149"/>
              <a:gd name="connsiteY162" fmla="*/ 2107978 h 2344739"/>
              <a:gd name="connsiteX163" fmla="*/ 4075694 w 12193149"/>
              <a:gd name="connsiteY163" fmla="*/ 2107143 h 2344739"/>
              <a:gd name="connsiteX164" fmla="*/ 4075575 w 12193149"/>
              <a:gd name="connsiteY164" fmla="*/ 2106844 h 2344739"/>
              <a:gd name="connsiteX165" fmla="*/ 4066658 w 12193149"/>
              <a:gd name="connsiteY165" fmla="*/ 2105400 h 2344739"/>
              <a:gd name="connsiteX166" fmla="*/ 4060102 w 12193149"/>
              <a:gd name="connsiteY166" fmla="*/ 2105618 h 2344739"/>
              <a:gd name="connsiteX167" fmla="*/ 4043512 w 12193149"/>
              <a:gd name="connsiteY167" fmla="*/ 2103997 h 2344739"/>
              <a:gd name="connsiteX168" fmla="*/ 4038145 w 12193149"/>
              <a:gd name="connsiteY168" fmla="*/ 2101563 h 2344739"/>
              <a:gd name="connsiteX169" fmla="*/ 4036511 w 12193149"/>
              <a:gd name="connsiteY169" fmla="*/ 2097896 h 2344739"/>
              <a:gd name="connsiteX170" fmla="*/ 4034926 w 12193149"/>
              <a:gd name="connsiteY170" fmla="*/ 2098131 h 2344739"/>
              <a:gd name="connsiteX171" fmla="*/ 4005686 w 12193149"/>
              <a:gd name="connsiteY171" fmla="*/ 2085563 h 2344739"/>
              <a:gd name="connsiteX172" fmla="*/ 3937994 w 12193149"/>
              <a:gd name="connsiteY172" fmla="*/ 2068106 h 2344739"/>
              <a:gd name="connsiteX173" fmla="*/ 3898423 w 12193149"/>
              <a:gd name="connsiteY173" fmla="*/ 2062451 h 2344739"/>
              <a:gd name="connsiteX174" fmla="*/ 3790908 w 12193149"/>
              <a:gd name="connsiteY174" fmla="*/ 2042213 h 2344739"/>
              <a:gd name="connsiteX175" fmla="*/ 3683661 w 12193149"/>
              <a:gd name="connsiteY175" fmla="*/ 2018290 h 2344739"/>
              <a:gd name="connsiteX176" fmla="*/ 3611183 w 12193149"/>
              <a:gd name="connsiteY176" fmla="*/ 1986019 h 2344739"/>
              <a:gd name="connsiteX177" fmla="*/ 3605003 w 12193149"/>
              <a:gd name="connsiteY177" fmla="*/ 1987381 h 2344739"/>
              <a:gd name="connsiteX178" fmla="*/ 3595884 w 12193149"/>
              <a:gd name="connsiteY178" fmla="*/ 1987545 h 2344739"/>
              <a:gd name="connsiteX179" fmla="*/ 3595649 w 12193149"/>
              <a:gd name="connsiteY179" fmla="*/ 1987276 h 2344739"/>
              <a:gd name="connsiteX180" fmla="*/ 3587126 w 12193149"/>
              <a:gd name="connsiteY180" fmla="*/ 1987966 h 2344739"/>
              <a:gd name="connsiteX181" fmla="*/ 3537283 w 12193149"/>
              <a:gd name="connsiteY181" fmla="*/ 1978267 h 2344739"/>
              <a:gd name="connsiteX182" fmla="*/ 3474371 w 12193149"/>
              <a:gd name="connsiteY182" fmla="*/ 1974606 h 2344739"/>
              <a:gd name="connsiteX183" fmla="*/ 3401876 w 12193149"/>
              <a:gd name="connsiteY183" fmla="*/ 1962558 h 2344739"/>
              <a:gd name="connsiteX184" fmla="*/ 3365036 w 12193149"/>
              <a:gd name="connsiteY184" fmla="*/ 1979510 h 2344739"/>
              <a:gd name="connsiteX185" fmla="*/ 3345174 w 12193149"/>
              <a:gd name="connsiteY185" fmla="*/ 1981192 h 2344739"/>
              <a:gd name="connsiteX186" fmla="*/ 3342846 w 12193149"/>
              <a:gd name="connsiteY186" fmla="*/ 1980217 h 2344739"/>
              <a:gd name="connsiteX187" fmla="*/ 3263504 w 12193149"/>
              <a:gd name="connsiteY187" fmla="*/ 1986094 h 2344739"/>
              <a:gd name="connsiteX188" fmla="*/ 3143704 w 12193149"/>
              <a:gd name="connsiteY188" fmla="*/ 1993869 h 2344739"/>
              <a:gd name="connsiteX189" fmla="*/ 3031439 w 12193149"/>
              <a:gd name="connsiteY189" fmla="*/ 1996512 h 2344739"/>
              <a:gd name="connsiteX190" fmla="*/ 2782717 w 12193149"/>
              <a:gd name="connsiteY190" fmla="*/ 2018333 h 2344739"/>
              <a:gd name="connsiteX191" fmla="*/ 2647675 w 12193149"/>
              <a:gd name="connsiteY191" fmla="*/ 2028869 h 2344739"/>
              <a:gd name="connsiteX192" fmla="*/ 2569176 w 12193149"/>
              <a:gd name="connsiteY192" fmla="*/ 2002628 h 2344739"/>
              <a:gd name="connsiteX193" fmla="*/ 2444403 w 12193149"/>
              <a:gd name="connsiteY193" fmla="*/ 2016529 h 2344739"/>
              <a:gd name="connsiteX194" fmla="*/ 2316260 w 12193149"/>
              <a:gd name="connsiteY194" fmla="*/ 2024996 h 2344739"/>
              <a:gd name="connsiteX195" fmla="*/ 2209726 w 12193149"/>
              <a:gd name="connsiteY195" fmla="*/ 2019763 h 2344739"/>
              <a:gd name="connsiteX196" fmla="*/ 2095813 w 12193149"/>
              <a:gd name="connsiteY196" fmla="*/ 2003052 h 2344739"/>
              <a:gd name="connsiteX197" fmla="*/ 1998504 w 12193149"/>
              <a:gd name="connsiteY197" fmla="*/ 1995032 h 2344739"/>
              <a:gd name="connsiteX198" fmla="*/ 1929320 w 12193149"/>
              <a:gd name="connsiteY198" fmla="*/ 2016977 h 2344739"/>
              <a:gd name="connsiteX199" fmla="*/ 1922798 w 12193149"/>
              <a:gd name="connsiteY199" fmla="*/ 2012146 h 2344739"/>
              <a:gd name="connsiteX200" fmla="*/ 1874228 w 12193149"/>
              <a:gd name="connsiteY200" fmla="*/ 2013741 h 2344739"/>
              <a:gd name="connsiteX201" fmla="*/ 1787803 w 12193149"/>
              <a:gd name="connsiteY201" fmla="*/ 2041363 h 2344739"/>
              <a:gd name="connsiteX202" fmla="*/ 1739352 w 12193149"/>
              <a:gd name="connsiteY202" fmla="*/ 2036312 h 2344739"/>
              <a:gd name="connsiteX203" fmla="*/ 1676219 w 12193149"/>
              <a:gd name="connsiteY203" fmla="*/ 2019963 h 2344739"/>
              <a:gd name="connsiteX204" fmla="*/ 1609817 w 12193149"/>
              <a:gd name="connsiteY204" fmla="*/ 2013066 h 2344739"/>
              <a:gd name="connsiteX205" fmla="*/ 1497258 w 12193149"/>
              <a:gd name="connsiteY205" fmla="*/ 1987476 h 2344739"/>
              <a:gd name="connsiteX206" fmla="*/ 1151127 w 12193149"/>
              <a:gd name="connsiteY206" fmla="*/ 1938041 h 2344739"/>
              <a:gd name="connsiteX207" fmla="*/ 859417 w 12193149"/>
              <a:gd name="connsiteY207" fmla="*/ 1928608 h 2344739"/>
              <a:gd name="connsiteX208" fmla="*/ 838688 w 12193149"/>
              <a:gd name="connsiteY208" fmla="*/ 1929821 h 2344739"/>
              <a:gd name="connsiteX209" fmla="*/ 817957 w 12193149"/>
              <a:gd name="connsiteY209" fmla="*/ 1927857 h 2344739"/>
              <a:gd name="connsiteX210" fmla="*/ 812654 w 12193149"/>
              <a:gd name="connsiteY210" fmla="*/ 1930751 h 2344739"/>
              <a:gd name="connsiteX211" fmla="*/ 721195 w 12193149"/>
              <a:gd name="connsiteY211" fmla="*/ 1929661 h 2344739"/>
              <a:gd name="connsiteX212" fmla="*/ 720890 w 12193149"/>
              <a:gd name="connsiteY212" fmla="*/ 1928399 h 2344739"/>
              <a:gd name="connsiteX213" fmla="*/ 710023 w 12193149"/>
              <a:gd name="connsiteY213" fmla="*/ 1922722 h 2344739"/>
              <a:gd name="connsiteX214" fmla="*/ 597940 w 12193149"/>
              <a:gd name="connsiteY214" fmla="*/ 1879864 h 2344739"/>
              <a:gd name="connsiteX215" fmla="*/ 579683 w 12193149"/>
              <a:gd name="connsiteY215" fmla="*/ 1877212 h 2344739"/>
              <a:gd name="connsiteX216" fmla="*/ 572865 w 12193149"/>
              <a:gd name="connsiteY216" fmla="*/ 1877401 h 2344739"/>
              <a:gd name="connsiteX217" fmla="*/ 446247 w 12193149"/>
              <a:gd name="connsiteY217" fmla="*/ 1839371 h 2344739"/>
              <a:gd name="connsiteX218" fmla="*/ 405163 w 12193149"/>
              <a:gd name="connsiteY218" fmla="*/ 1833548 h 2344739"/>
              <a:gd name="connsiteX219" fmla="*/ 293583 w 12193149"/>
              <a:gd name="connsiteY219" fmla="*/ 1812852 h 2344739"/>
              <a:gd name="connsiteX220" fmla="*/ 119529 w 12193149"/>
              <a:gd name="connsiteY220" fmla="*/ 1761047 h 2344739"/>
              <a:gd name="connsiteX221" fmla="*/ 16674 w 12193149"/>
              <a:gd name="connsiteY221" fmla="*/ 1758191 h 2344739"/>
              <a:gd name="connsiteX222" fmla="*/ 1150 w 12193149"/>
              <a:gd name="connsiteY222" fmla="*/ 1752722 h 2344739"/>
              <a:gd name="connsiteX223" fmla="*/ 1148 w 12193149"/>
              <a:gd name="connsiteY223" fmla="*/ 222213 h 2344739"/>
              <a:gd name="connsiteX224" fmla="*/ 1148 w 12193149"/>
              <a:gd name="connsiteY224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21252 w 12193149"/>
              <a:gd name="connsiteY90" fmla="*/ 1974587 h 2344739"/>
              <a:gd name="connsiteX91" fmla="*/ 8315581 w 12193149"/>
              <a:gd name="connsiteY91" fmla="*/ 1974913 h 2344739"/>
              <a:gd name="connsiteX92" fmla="*/ 8296322 w 12193149"/>
              <a:gd name="connsiteY92" fmla="*/ 1988808 h 2344739"/>
              <a:gd name="connsiteX93" fmla="*/ 8285424 w 12193149"/>
              <a:gd name="connsiteY93" fmla="*/ 1994631 h 2344739"/>
              <a:gd name="connsiteX94" fmla="*/ 8284298 w 12193149"/>
              <a:gd name="connsiteY94" fmla="*/ 1999074 h 2344739"/>
              <a:gd name="connsiteX95" fmla="*/ 8267224 w 12193149"/>
              <a:gd name="connsiteY95" fmla="*/ 2006249 h 2344739"/>
              <a:gd name="connsiteX96" fmla="*/ 8264525 w 12193149"/>
              <a:gd name="connsiteY96" fmla="*/ 2006019 h 2344739"/>
              <a:gd name="connsiteX97" fmla="*/ 8253181 w 12193149"/>
              <a:gd name="connsiteY97" fmla="*/ 2015862 h 2344739"/>
              <a:gd name="connsiteX98" fmla="*/ 8246982 w 12193149"/>
              <a:gd name="connsiteY98" fmla="*/ 2028854 h 2344739"/>
              <a:gd name="connsiteX99" fmla="*/ 8091420 w 12193149"/>
              <a:gd name="connsiteY99" fmla="*/ 2075015 h 2344739"/>
              <a:gd name="connsiteX100" fmla="*/ 7906555 w 12193149"/>
              <a:gd name="connsiteY100" fmla="*/ 2116988 h 2344739"/>
              <a:gd name="connsiteX101" fmla="*/ 7719893 w 12193149"/>
              <a:gd name="connsiteY101" fmla="*/ 2142703 h 2344739"/>
              <a:gd name="connsiteX102" fmla="*/ 7615495 w 12193149"/>
              <a:gd name="connsiteY102" fmla="*/ 2139232 h 2344739"/>
              <a:gd name="connsiteX103" fmla="*/ 7528691 w 12193149"/>
              <a:gd name="connsiteY103" fmla="*/ 2145060 h 2344739"/>
              <a:gd name="connsiteX104" fmla="*/ 7520719 w 12193149"/>
              <a:gd name="connsiteY104" fmla="*/ 2147613 h 2344739"/>
              <a:gd name="connsiteX105" fmla="*/ 7508559 w 12193149"/>
              <a:gd name="connsiteY105" fmla="*/ 2148948 h 2344739"/>
              <a:gd name="connsiteX106" fmla="*/ 7508188 w 12193149"/>
              <a:gd name="connsiteY106" fmla="*/ 2148621 h 2344739"/>
              <a:gd name="connsiteX107" fmla="*/ 7496943 w 12193149"/>
              <a:gd name="connsiteY107" fmla="*/ 2150573 h 2344739"/>
              <a:gd name="connsiteX108" fmla="*/ 7406539 w 12193149"/>
              <a:gd name="connsiteY108" fmla="*/ 2142468 h 2344739"/>
              <a:gd name="connsiteX109" fmla="*/ 7219707 w 12193149"/>
              <a:gd name="connsiteY109" fmla="*/ 2156680 h 2344739"/>
              <a:gd name="connsiteX110" fmla="*/ 7202249 w 12193149"/>
              <a:gd name="connsiteY110" fmla="*/ 2161230 h 2344739"/>
              <a:gd name="connsiteX111" fmla="*/ 7198152 w 12193149"/>
              <a:gd name="connsiteY111" fmla="*/ 2166588 h 2344739"/>
              <a:gd name="connsiteX112" fmla="*/ 7171956 w 12193149"/>
              <a:gd name="connsiteY112" fmla="*/ 2171236 h 2344739"/>
              <a:gd name="connsiteX113" fmla="*/ 7098136 w 12193149"/>
              <a:gd name="connsiteY113" fmla="*/ 2183464 h 2344739"/>
              <a:gd name="connsiteX114" fmla="*/ 7019644 w 12193149"/>
              <a:gd name="connsiteY114" fmla="*/ 2183090 h 2344739"/>
              <a:gd name="connsiteX115" fmla="*/ 6905294 w 12193149"/>
              <a:gd name="connsiteY115" fmla="*/ 2212596 h 2344739"/>
              <a:gd name="connsiteX116" fmla="*/ 6709370 w 12193149"/>
              <a:gd name="connsiteY116" fmla="*/ 2240551 h 2344739"/>
              <a:gd name="connsiteX117" fmla="*/ 6550602 w 12193149"/>
              <a:gd name="connsiteY117" fmla="*/ 2269327 h 2344739"/>
              <a:gd name="connsiteX118" fmla="*/ 6318708 w 12193149"/>
              <a:gd name="connsiteY118" fmla="*/ 2316127 h 2344739"/>
              <a:gd name="connsiteX119" fmla="*/ 6169822 w 12193149"/>
              <a:gd name="connsiteY119" fmla="*/ 2318214 h 2344739"/>
              <a:gd name="connsiteX120" fmla="*/ 6074996 w 12193149"/>
              <a:gd name="connsiteY120" fmla="*/ 2338676 h 2344739"/>
              <a:gd name="connsiteX121" fmla="*/ 6069677 w 12193149"/>
              <a:gd name="connsiteY121" fmla="*/ 2337139 h 2344739"/>
              <a:gd name="connsiteX122" fmla="*/ 6049786 w 12193149"/>
              <a:gd name="connsiteY122" fmla="*/ 2337822 h 2344739"/>
              <a:gd name="connsiteX123" fmla="*/ 6042433 w 12193149"/>
              <a:gd name="connsiteY123" fmla="*/ 2329473 h 2344739"/>
              <a:gd name="connsiteX124" fmla="*/ 6011238 w 12193149"/>
              <a:gd name="connsiteY124" fmla="*/ 2324380 h 2344739"/>
              <a:gd name="connsiteX125" fmla="*/ 5958523 w 12193149"/>
              <a:gd name="connsiteY125" fmla="*/ 2328024 h 2344739"/>
              <a:gd name="connsiteX126" fmla="*/ 5760067 w 12193149"/>
              <a:gd name="connsiteY126" fmla="*/ 2343716 h 2344739"/>
              <a:gd name="connsiteX127" fmla="*/ 5628108 w 12193149"/>
              <a:gd name="connsiteY127" fmla="*/ 2344739 h 2344739"/>
              <a:gd name="connsiteX128" fmla="*/ 5472054 w 12193149"/>
              <a:gd name="connsiteY128" fmla="*/ 2330719 h 2344739"/>
              <a:gd name="connsiteX129" fmla="*/ 5433909 w 12193149"/>
              <a:gd name="connsiteY129" fmla="*/ 2319466 h 2344739"/>
              <a:gd name="connsiteX130" fmla="*/ 5382817 w 12193149"/>
              <a:gd name="connsiteY130" fmla="*/ 2301764 h 2344739"/>
              <a:gd name="connsiteX131" fmla="*/ 5262912 w 12193149"/>
              <a:gd name="connsiteY131" fmla="*/ 2281347 h 2344739"/>
              <a:gd name="connsiteX132" fmla="*/ 5224109 w 12193149"/>
              <a:gd name="connsiteY132" fmla="*/ 2270223 h 2344739"/>
              <a:gd name="connsiteX133" fmla="*/ 5175808 w 12193149"/>
              <a:gd name="connsiteY133" fmla="*/ 2267233 h 2344739"/>
              <a:gd name="connsiteX134" fmla="*/ 5157702 w 12193149"/>
              <a:gd name="connsiteY134" fmla="*/ 2260010 h 2344739"/>
              <a:gd name="connsiteX135" fmla="*/ 5143747 w 12193149"/>
              <a:gd name="connsiteY135" fmla="*/ 2256610 h 2344739"/>
              <a:gd name="connsiteX136" fmla="*/ 5140744 w 12193149"/>
              <a:gd name="connsiteY136" fmla="*/ 2254509 h 2344739"/>
              <a:gd name="connsiteX137" fmla="*/ 5122807 w 12193149"/>
              <a:gd name="connsiteY137" fmla="*/ 2243656 h 2344739"/>
              <a:gd name="connsiteX138" fmla="*/ 5066938 w 12193149"/>
              <a:gd name="connsiteY138" fmla="*/ 2250227 h 2344739"/>
              <a:gd name="connsiteX139" fmla="*/ 5012662 w 12193149"/>
              <a:gd name="connsiteY139" fmla="*/ 2233846 h 2344739"/>
              <a:gd name="connsiteX140" fmla="*/ 4841589 w 12193149"/>
              <a:gd name="connsiteY140" fmla="*/ 2209829 h 2344739"/>
              <a:gd name="connsiteX141" fmla="*/ 4763595 w 12193149"/>
              <a:gd name="connsiteY141" fmla="*/ 2182061 h 2344739"/>
              <a:gd name="connsiteX142" fmla="*/ 4724334 w 12193149"/>
              <a:gd name="connsiteY142" fmla="*/ 2173047 h 2344739"/>
              <a:gd name="connsiteX143" fmla="*/ 4722324 w 12193149"/>
              <a:gd name="connsiteY143" fmla="*/ 2172298 h 2344739"/>
              <a:gd name="connsiteX144" fmla="*/ 4723259 w 12193149"/>
              <a:gd name="connsiteY144" fmla="*/ 2172087 h 2344739"/>
              <a:gd name="connsiteX145" fmla="*/ 4718350 w 12193149"/>
              <a:gd name="connsiteY145" fmla="*/ 2170817 h 2344739"/>
              <a:gd name="connsiteX146" fmla="*/ 4722324 w 12193149"/>
              <a:gd name="connsiteY146" fmla="*/ 2172298 h 2344739"/>
              <a:gd name="connsiteX147" fmla="*/ 4716674 w 12193149"/>
              <a:gd name="connsiteY147" fmla="*/ 2173573 h 2344739"/>
              <a:gd name="connsiteX148" fmla="*/ 4516962 w 12193149"/>
              <a:gd name="connsiteY148" fmla="*/ 2163671 h 2344739"/>
              <a:gd name="connsiteX149" fmla="*/ 4429691 w 12193149"/>
              <a:gd name="connsiteY149" fmla="*/ 2153020 h 2344739"/>
              <a:gd name="connsiteX150" fmla="*/ 4364023 w 12193149"/>
              <a:gd name="connsiteY150" fmla="*/ 2151674 h 2344739"/>
              <a:gd name="connsiteX151" fmla="*/ 4318114 w 12193149"/>
              <a:gd name="connsiteY151" fmla="*/ 2158289 h 2344739"/>
              <a:gd name="connsiteX152" fmla="*/ 4316258 w 12193149"/>
              <a:gd name="connsiteY152" fmla="*/ 2156948 h 2344739"/>
              <a:gd name="connsiteX153" fmla="*/ 4296292 w 12193149"/>
              <a:gd name="connsiteY153" fmla="*/ 2155069 h 2344739"/>
              <a:gd name="connsiteX154" fmla="*/ 4291212 w 12193149"/>
              <a:gd name="connsiteY154" fmla="*/ 2157986 h 2344739"/>
              <a:gd name="connsiteX155" fmla="*/ 4277290 w 12193149"/>
              <a:gd name="connsiteY155" fmla="*/ 2157740 h 2344739"/>
              <a:gd name="connsiteX156" fmla="*/ 4249265 w 12193149"/>
              <a:gd name="connsiteY156" fmla="*/ 2160064 h 2344739"/>
              <a:gd name="connsiteX157" fmla="*/ 4203199 w 12193149"/>
              <a:gd name="connsiteY157" fmla="*/ 2157269 h 2344739"/>
              <a:gd name="connsiteX158" fmla="*/ 4202893 w 12193149"/>
              <a:gd name="connsiteY158" fmla="*/ 2156010 h 2344739"/>
              <a:gd name="connsiteX159" fmla="*/ 4192396 w 12193149"/>
              <a:gd name="connsiteY159" fmla="*/ 2150376 h 2344739"/>
              <a:gd name="connsiteX160" fmla="*/ 4143893 w 12193149"/>
              <a:gd name="connsiteY160" fmla="*/ 2134511 h 2344739"/>
              <a:gd name="connsiteX161" fmla="*/ 4084245 w 12193149"/>
              <a:gd name="connsiteY161" fmla="*/ 2107978 h 2344739"/>
              <a:gd name="connsiteX162" fmla="*/ 4075694 w 12193149"/>
              <a:gd name="connsiteY162" fmla="*/ 2107143 h 2344739"/>
              <a:gd name="connsiteX163" fmla="*/ 4075575 w 12193149"/>
              <a:gd name="connsiteY163" fmla="*/ 2106844 h 2344739"/>
              <a:gd name="connsiteX164" fmla="*/ 4066658 w 12193149"/>
              <a:gd name="connsiteY164" fmla="*/ 2105400 h 2344739"/>
              <a:gd name="connsiteX165" fmla="*/ 4060102 w 12193149"/>
              <a:gd name="connsiteY165" fmla="*/ 2105618 h 2344739"/>
              <a:gd name="connsiteX166" fmla="*/ 4043512 w 12193149"/>
              <a:gd name="connsiteY166" fmla="*/ 2103997 h 2344739"/>
              <a:gd name="connsiteX167" fmla="*/ 4038145 w 12193149"/>
              <a:gd name="connsiteY167" fmla="*/ 2101563 h 2344739"/>
              <a:gd name="connsiteX168" fmla="*/ 4036511 w 12193149"/>
              <a:gd name="connsiteY168" fmla="*/ 2097896 h 2344739"/>
              <a:gd name="connsiteX169" fmla="*/ 4034926 w 12193149"/>
              <a:gd name="connsiteY169" fmla="*/ 2098131 h 2344739"/>
              <a:gd name="connsiteX170" fmla="*/ 4005686 w 12193149"/>
              <a:gd name="connsiteY170" fmla="*/ 2085563 h 2344739"/>
              <a:gd name="connsiteX171" fmla="*/ 3937994 w 12193149"/>
              <a:gd name="connsiteY171" fmla="*/ 2068106 h 2344739"/>
              <a:gd name="connsiteX172" fmla="*/ 3898423 w 12193149"/>
              <a:gd name="connsiteY172" fmla="*/ 2062451 h 2344739"/>
              <a:gd name="connsiteX173" fmla="*/ 3790908 w 12193149"/>
              <a:gd name="connsiteY173" fmla="*/ 2042213 h 2344739"/>
              <a:gd name="connsiteX174" fmla="*/ 3683661 w 12193149"/>
              <a:gd name="connsiteY174" fmla="*/ 2018290 h 2344739"/>
              <a:gd name="connsiteX175" fmla="*/ 3611183 w 12193149"/>
              <a:gd name="connsiteY175" fmla="*/ 1986019 h 2344739"/>
              <a:gd name="connsiteX176" fmla="*/ 3605003 w 12193149"/>
              <a:gd name="connsiteY176" fmla="*/ 1987381 h 2344739"/>
              <a:gd name="connsiteX177" fmla="*/ 3595884 w 12193149"/>
              <a:gd name="connsiteY177" fmla="*/ 1987545 h 2344739"/>
              <a:gd name="connsiteX178" fmla="*/ 3595649 w 12193149"/>
              <a:gd name="connsiteY178" fmla="*/ 1987276 h 2344739"/>
              <a:gd name="connsiteX179" fmla="*/ 3587126 w 12193149"/>
              <a:gd name="connsiteY179" fmla="*/ 1987966 h 2344739"/>
              <a:gd name="connsiteX180" fmla="*/ 3537283 w 12193149"/>
              <a:gd name="connsiteY180" fmla="*/ 1978267 h 2344739"/>
              <a:gd name="connsiteX181" fmla="*/ 3474371 w 12193149"/>
              <a:gd name="connsiteY181" fmla="*/ 1974606 h 2344739"/>
              <a:gd name="connsiteX182" fmla="*/ 3401876 w 12193149"/>
              <a:gd name="connsiteY182" fmla="*/ 1962558 h 2344739"/>
              <a:gd name="connsiteX183" fmla="*/ 3365036 w 12193149"/>
              <a:gd name="connsiteY183" fmla="*/ 1979510 h 2344739"/>
              <a:gd name="connsiteX184" fmla="*/ 3345174 w 12193149"/>
              <a:gd name="connsiteY184" fmla="*/ 1981192 h 2344739"/>
              <a:gd name="connsiteX185" fmla="*/ 3342846 w 12193149"/>
              <a:gd name="connsiteY185" fmla="*/ 1980217 h 2344739"/>
              <a:gd name="connsiteX186" fmla="*/ 3263504 w 12193149"/>
              <a:gd name="connsiteY186" fmla="*/ 1986094 h 2344739"/>
              <a:gd name="connsiteX187" fmla="*/ 3143704 w 12193149"/>
              <a:gd name="connsiteY187" fmla="*/ 1993869 h 2344739"/>
              <a:gd name="connsiteX188" fmla="*/ 3031439 w 12193149"/>
              <a:gd name="connsiteY188" fmla="*/ 1996512 h 2344739"/>
              <a:gd name="connsiteX189" fmla="*/ 2782717 w 12193149"/>
              <a:gd name="connsiteY189" fmla="*/ 2018333 h 2344739"/>
              <a:gd name="connsiteX190" fmla="*/ 2647675 w 12193149"/>
              <a:gd name="connsiteY190" fmla="*/ 2028869 h 2344739"/>
              <a:gd name="connsiteX191" fmla="*/ 2569176 w 12193149"/>
              <a:gd name="connsiteY191" fmla="*/ 2002628 h 2344739"/>
              <a:gd name="connsiteX192" fmla="*/ 2444403 w 12193149"/>
              <a:gd name="connsiteY192" fmla="*/ 2016529 h 2344739"/>
              <a:gd name="connsiteX193" fmla="*/ 2316260 w 12193149"/>
              <a:gd name="connsiteY193" fmla="*/ 2024996 h 2344739"/>
              <a:gd name="connsiteX194" fmla="*/ 2209726 w 12193149"/>
              <a:gd name="connsiteY194" fmla="*/ 2019763 h 2344739"/>
              <a:gd name="connsiteX195" fmla="*/ 2095813 w 12193149"/>
              <a:gd name="connsiteY195" fmla="*/ 2003052 h 2344739"/>
              <a:gd name="connsiteX196" fmla="*/ 1998504 w 12193149"/>
              <a:gd name="connsiteY196" fmla="*/ 1995032 h 2344739"/>
              <a:gd name="connsiteX197" fmla="*/ 1929320 w 12193149"/>
              <a:gd name="connsiteY197" fmla="*/ 2016977 h 2344739"/>
              <a:gd name="connsiteX198" fmla="*/ 1922798 w 12193149"/>
              <a:gd name="connsiteY198" fmla="*/ 2012146 h 2344739"/>
              <a:gd name="connsiteX199" fmla="*/ 1874228 w 12193149"/>
              <a:gd name="connsiteY199" fmla="*/ 2013741 h 2344739"/>
              <a:gd name="connsiteX200" fmla="*/ 1787803 w 12193149"/>
              <a:gd name="connsiteY200" fmla="*/ 2041363 h 2344739"/>
              <a:gd name="connsiteX201" fmla="*/ 1739352 w 12193149"/>
              <a:gd name="connsiteY201" fmla="*/ 2036312 h 2344739"/>
              <a:gd name="connsiteX202" fmla="*/ 1676219 w 12193149"/>
              <a:gd name="connsiteY202" fmla="*/ 2019963 h 2344739"/>
              <a:gd name="connsiteX203" fmla="*/ 1609817 w 12193149"/>
              <a:gd name="connsiteY203" fmla="*/ 2013066 h 2344739"/>
              <a:gd name="connsiteX204" fmla="*/ 1497258 w 12193149"/>
              <a:gd name="connsiteY204" fmla="*/ 1987476 h 2344739"/>
              <a:gd name="connsiteX205" fmla="*/ 1151127 w 12193149"/>
              <a:gd name="connsiteY205" fmla="*/ 1938041 h 2344739"/>
              <a:gd name="connsiteX206" fmla="*/ 859417 w 12193149"/>
              <a:gd name="connsiteY206" fmla="*/ 1928608 h 2344739"/>
              <a:gd name="connsiteX207" fmla="*/ 838688 w 12193149"/>
              <a:gd name="connsiteY207" fmla="*/ 1929821 h 2344739"/>
              <a:gd name="connsiteX208" fmla="*/ 817957 w 12193149"/>
              <a:gd name="connsiteY208" fmla="*/ 1927857 h 2344739"/>
              <a:gd name="connsiteX209" fmla="*/ 812654 w 12193149"/>
              <a:gd name="connsiteY209" fmla="*/ 1930751 h 2344739"/>
              <a:gd name="connsiteX210" fmla="*/ 721195 w 12193149"/>
              <a:gd name="connsiteY210" fmla="*/ 1929661 h 2344739"/>
              <a:gd name="connsiteX211" fmla="*/ 720890 w 12193149"/>
              <a:gd name="connsiteY211" fmla="*/ 1928399 h 2344739"/>
              <a:gd name="connsiteX212" fmla="*/ 710023 w 12193149"/>
              <a:gd name="connsiteY212" fmla="*/ 1922722 h 2344739"/>
              <a:gd name="connsiteX213" fmla="*/ 597940 w 12193149"/>
              <a:gd name="connsiteY213" fmla="*/ 1879864 h 2344739"/>
              <a:gd name="connsiteX214" fmla="*/ 579683 w 12193149"/>
              <a:gd name="connsiteY214" fmla="*/ 1877212 h 2344739"/>
              <a:gd name="connsiteX215" fmla="*/ 572865 w 12193149"/>
              <a:gd name="connsiteY215" fmla="*/ 1877401 h 2344739"/>
              <a:gd name="connsiteX216" fmla="*/ 446247 w 12193149"/>
              <a:gd name="connsiteY216" fmla="*/ 1839371 h 2344739"/>
              <a:gd name="connsiteX217" fmla="*/ 405163 w 12193149"/>
              <a:gd name="connsiteY217" fmla="*/ 1833548 h 2344739"/>
              <a:gd name="connsiteX218" fmla="*/ 293583 w 12193149"/>
              <a:gd name="connsiteY218" fmla="*/ 1812852 h 2344739"/>
              <a:gd name="connsiteX219" fmla="*/ 119529 w 12193149"/>
              <a:gd name="connsiteY219" fmla="*/ 1761047 h 2344739"/>
              <a:gd name="connsiteX220" fmla="*/ 16674 w 12193149"/>
              <a:gd name="connsiteY220" fmla="*/ 1758191 h 2344739"/>
              <a:gd name="connsiteX221" fmla="*/ 1150 w 12193149"/>
              <a:gd name="connsiteY221" fmla="*/ 1752722 h 2344739"/>
              <a:gd name="connsiteX222" fmla="*/ 1148 w 12193149"/>
              <a:gd name="connsiteY222" fmla="*/ 222213 h 2344739"/>
              <a:gd name="connsiteX223" fmla="*/ 1148 w 12193149"/>
              <a:gd name="connsiteY223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14960 w 12193149"/>
              <a:gd name="connsiteY68" fmla="*/ 1919069 h 2344739"/>
              <a:gd name="connsiteX69" fmla="*/ 9054601 w 12193149"/>
              <a:gd name="connsiteY69" fmla="*/ 1910755 h 2344739"/>
              <a:gd name="connsiteX70" fmla="*/ 9006634 w 12193149"/>
              <a:gd name="connsiteY70" fmla="*/ 1914040 h 2344739"/>
              <a:gd name="connsiteX71" fmla="*/ 9006349 w 12193149"/>
              <a:gd name="connsiteY71" fmla="*/ 1913800 h 2344739"/>
              <a:gd name="connsiteX72" fmla="*/ 8997380 w 12193149"/>
              <a:gd name="connsiteY72" fmla="*/ 1915011 h 2344739"/>
              <a:gd name="connsiteX73" fmla="*/ 8991542 w 12193149"/>
              <a:gd name="connsiteY73" fmla="*/ 1917072 h 2344739"/>
              <a:gd name="connsiteX74" fmla="*/ 8975485 w 12193149"/>
              <a:gd name="connsiteY74" fmla="*/ 1920298 h 2344739"/>
              <a:gd name="connsiteX75" fmla="*/ 8969159 w 12193149"/>
              <a:gd name="connsiteY75" fmla="*/ 1919598 h 2344739"/>
              <a:gd name="connsiteX76" fmla="*/ 8964196 w 12193149"/>
              <a:gd name="connsiteY76" fmla="*/ 1917373 h 2344739"/>
              <a:gd name="connsiteX77" fmla="*/ 8930136 w 12193149"/>
              <a:gd name="connsiteY77" fmla="*/ 1914185 h 2344739"/>
              <a:gd name="connsiteX78" fmla="*/ 8753592 w 12193149"/>
              <a:gd name="connsiteY78" fmla="*/ 1933417 h 2344739"/>
              <a:gd name="connsiteX79" fmla="*/ 8708995 w 12193149"/>
              <a:gd name="connsiteY79" fmla="*/ 1935518 h 2344739"/>
              <a:gd name="connsiteX80" fmla="*/ 8597219 w 12193149"/>
              <a:gd name="connsiteY80" fmla="*/ 1944090 h 2344739"/>
              <a:gd name="connsiteX81" fmla="*/ 8526378 w 12193149"/>
              <a:gd name="connsiteY81" fmla="*/ 1929248 h 2344739"/>
              <a:gd name="connsiteX82" fmla="*/ 8512131 w 12193149"/>
              <a:gd name="connsiteY82" fmla="*/ 1935163 h 2344739"/>
              <a:gd name="connsiteX83" fmla="*/ 8507315 w 12193149"/>
              <a:gd name="connsiteY83" fmla="*/ 1938164 h 2344739"/>
              <a:gd name="connsiteX84" fmla="*/ 8499116 w 12193149"/>
              <a:gd name="connsiteY84" fmla="*/ 1940902 h 2344739"/>
              <a:gd name="connsiteX85" fmla="*/ 8498742 w 12193149"/>
              <a:gd name="connsiteY85" fmla="*/ 1940723 h 2344739"/>
              <a:gd name="connsiteX86" fmla="*/ 8491397 w 12193149"/>
              <a:gd name="connsiteY86" fmla="*/ 1943773 h 2344739"/>
              <a:gd name="connsiteX87" fmla="*/ 8368330 w 12193149"/>
              <a:gd name="connsiteY87" fmla="*/ 1957815 h 2344739"/>
              <a:gd name="connsiteX88" fmla="*/ 8354947 w 12193149"/>
              <a:gd name="connsiteY88" fmla="*/ 1958009 h 2344739"/>
              <a:gd name="connsiteX89" fmla="*/ 8321252 w 12193149"/>
              <a:gd name="connsiteY89" fmla="*/ 1974587 h 2344739"/>
              <a:gd name="connsiteX90" fmla="*/ 8315581 w 12193149"/>
              <a:gd name="connsiteY90" fmla="*/ 1974913 h 2344739"/>
              <a:gd name="connsiteX91" fmla="*/ 8296322 w 12193149"/>
              <a:gd name="connsiteY91" fmla="*/ 1988808 h 2344739"/>
              <a:gd name="connsiteX92" fmla="*/ 8285424 w 12193149"/>
              <a:gd name="connsiteY92" fmla="*/ 1994631 h 2344739"/>
              <a:gd name="connsiteX93" fmla="*/ 8284298 w 12193149"/>
              <a:gd name="connsiteY93" fmla="*/ 1999074 h 2344739"/>
              <a:gd name="connsiteX94" fmla="*/ 8267224 w 12193149"/>
              <a:gd name="connsiteY94" fmla="*/ 2006249 h 2344739"/>
              <a:gd name="connsiteX95" fmla="*/ 8264525 w 12193149"/>
              <a:gd name="connsiteY95" fmla="*/ 2006019 h 2344739"/>
              <a:gd name="connsiteX96" fmla="*/ 8253181 w 12193149"/>
              <a:gd name="connsiteY96" fmla="*/ 2015862 h 2344739"/>
              <a:gd name="connsiteX97" fmla="*/ 8246982 w 12193149"/>
              <a:gd name="connsiteY97" fmla="*/ 2028854 h 2344739"/>
              <a:gd name="connsiteX98" fmla="*/ 8091420 w 12193149"/>
              <a:gd name="connsiteY98" fmla="*/ 2075015 h 2344739"/>
              <a:gd name="connsiteX99" fmla="*/ 7906555 w 12193149"/>
              <a:gd name="connsiteY99" fmla="*/ 2116988 h 2344739"/>
              <a:gd name="connsiteX100" fmla="*/ 7719893 w 12193149"/>
              <a:gd name="connsiteY100" fmla="*/ 2142703 h 2344739"/>
              <a:gd name="connsiteX101" fmla="*/ 7615495 w 12193149"/>
              <a:gd name="connsiteY101" fmla="*/ 2139232 h 2344739"/>
              <a:gd name="connsiteX102" fmla="*/ 7528691 w 12193149"/>
              <a:gd name="connsiteY102" fmla="*/ 2145060 h 2344739"/>
              <a:gd name="connsiteX103" fmla="*/ 7520719 w 12193149"/>
              <a:gd name="connsiteY103" fmla="*/ 2147613 h 2344739"/>
              <a:gd name="connsiteX104" fmla="*/ 7508559 w 12193149"/>
              <a:gd name="connsiteY104" fmla="*/ 2148948 h 2344739"/>
              <a:gd name="connsiteX105" fmla="*/ 7508188 w 12193149"/>
              <a:gd name="connsiteY105" fmla="*/ 2148621 h 2344739"/>
              <a:gd name="connsiteX106" fmla="*/ 7496943 w 12193149"/>
              <a:gd name="connsiteY106" fmla="*/ 2150573 h 2344739"/>
              <a:gd name="connsiteX107" fmla="*/ 7406539 w 12193149"/>
              <a:gd name="connsiteY107" fmla="*/ 2142468 h 2344739"/>
              <a:gd name="connsiteX108" fmla="*/ 7219707 w 12193149"/>
              <a:gd name="connsiteY108" fmla="*/ 2156680 h 2344739"/>
              <a:gd name="connsiteX109" fmla="*/ 7202249 w 12193149"/>
              <a:gd name="connsiteY109" fmla="*/ 2161230 h 2344739"/>
              <a:gd name="connsiteX110" fmla="*/ 7198152 w 12193149"/>
              <a:gd name="connsiteY110" fmla="*/ 2166588 h 2344739"/>
              <a:gd name="connsiteX111" fmla="*/ 7171956 w 12193149"/>
              <a:gd name="connsiteY111" fmla="*/ 2171236 h 2344739"/>
              <a:gd name="connsiteX112" fmla="*/ 7098136 w 12193149"/>
              <a:gd name="connsiteY112" fmla="*/ 2183464 h 2344739"/>
              <a:gd name="connsiteX113" fmla="*/ 7019644 w 12193149"/>
              <a:gd name="connsiteY113" fmla="*/ 2183090 h 2344739"/>
              <a:gd name="connsiteX114" fmla="*/ 6905294 w 12193149"/>
              <a:gd name="connsiteY114" fmla="*/ 2212596 h 2344739"/>
              <a:gd name="connsiteX115" fmla="*/ 6709370 w 12193149"/>
              <a:gd name="connsiteY115" fmla="*/ 2240551 h 2344739"/>
              <a:gd name="connsiteX116" fmla="*/ 6550602 w 12193149"/>
              <a:gd name="connsiteY116" fmla="*/ 2269327 h 2344739"/>
              <a:gd name="connsiteX117" fmla="*/ 6318708 w 12193149"/>
              <a:gd name="connsiteY117" fmla="*/ 2316127 h 2344739"/>
              <a:gd name="connsiteX118" fmla="*/ 6169822 w 12193149"/>
              <a:gd name="connsiteY118" fmla="*/ 2318214 h 2344739"/>
              <a:gd name="connsiteX119" fmla="*/ 6074996 w 12193149"/>
              <a:gd name="connsiteY119" fmla="*/ 2338676 h 2344739"/>
              <a:gd name="connsiteX120" fmla="*/ 6069677 w 12193149"/>
              <a:gd name="connsiteY120" fmla="*/ 2337139 h 2344739"/>
              <a:gd name="connsiteX121" fmla="*/ 6049786 w 12193149"/>
              <a:gd name="connsiteY121" fmla="*/ 2337822 h 2344739"/>
              <a:gd name="connsiteX122" fmla="*/ 6042433 w 12193149"/>
              <a:gd name="connsiteY122" fmla="*/ 2329473 h 2344739"/>
              <a:gd name="connsiteX123" fmla="*/ 6011238 w 12193149"/>
              <a:gd name="connsiteY123" fmla="*/ 2324380 h 2344739"/>
              <a:gd name="connsiteX124" fmla="*/ 5958523 w 12193149"/>
              <a:gd name="connsiteY124" fmla="*/ 2328024 h 2344739"/>
              <a:gd name="connsiteX125" fmla="*/ 5760067 w 12193149"/>
              <a:gd name="connsiteY125" fmla="*/ 2343716 h 2344739"/>
              <a:gd name="connsiteX126" fmla="*/ 5628108 w 12193149"/>
              <a:gd name="connsiteY126" fmla="*/ 2344739 h 2344739"/>
              <a:gd name="connsiteX127" fmla="*/ 5472054 w 12193149"/>
              <a:gd name="connsiteY127" fmla="*/ 2330719 h 2344739"/>
              <a:gd name="connsiteX128" fmla="*/ 5433909 w 12193149"/>
              <a:gd name="connsiteY128" fmla="*/ 2319466 h 2344739"/>
              <a:gd name="connsiteX129" fmla="*/ 5382817 w 12193149"/>
              <a:gd name="connsiteY129" fmla="*/ 2301764 h 2344739"/>
              <a:gd name="connsiteX130" fmla="*/ 5262912 w 12193149"/>
              <a:gd name="connsiteY130" fmla="*/ 2281347 h 2344739"/>
              <a:gd name="connsiteX131" fmla="*/ 5224109 w 12193149"/>
              <a:gd name="connsiteY131" fmla="*/ 2270223 h 2344739"/>
              <a:gd name="connsiteX132" fmla="*/ 5175808 w 12193149"/>
              <a:gd name="connsiteY132" fmla="*/ 2267233 h 2344739"/>
              <a:gd name="connsiteX133" fmla="*/ 5157702 w 12193149"/>
              <a:gd name="connsiteY133" fmla="*/ 2260010 h 2344739"/>
              <a:gd name="connsiteX134" fmla="*/ 5143747 w 12193149"/>
              <a:gd name="connsiteY134" fmla="*/ 2256610 h 2344739"/>
              <a:gd name="connsiteX135" fmla="*/ 5140744 w 12193149"/>
              <a:gd name="connsiteY135" fmla="*/ 2254509 h 2344739"/>
              <a:gd name="connsiteX136" fmla="*/ 5122807 w 12193149"/>
              <a:gd name="connsiteY136" fmla="*/ 2243656 h 2344739"/>
              <a:gd name="connsiteX137" fmla="*/ 5066938 w 12193149"/>
              <a:gd name="connsiteY137" fmla="*/ 2250227 h 2344739"/>
              <a:gd name="connsiteX138" fmla="*/ 5012662 w 12193149"/>
              <a:gd name="connsiteY138" fmla="*/ 2233846 h 2344739"/>
              <a:gd name="connsiteX139" fmla="*/ 4841589 w 12193149"/>
              <a:gd name="connsiteY139" fmla="*/ 2209829 h 2344739"/>
              <a:gd name="connsiteX140" fmla="*/ 4763595 w 12193149"/>
              <a:gd name="connsiteY140" fmla="*/ 2182061 h 2344739"/>
              <a:gd name="connsiteX141" fmla="*/ 4724334 w 12193149"/>
              <a:gd name="connsiteY141" fmla="*/ 2173047 h 2344739"/>
              <a:gd name="connsiteX142" fmla="*/ 4722324 w 12193149"/>
              <a:gd name="connsiteY142" fmla="*/ 2172298 h 2344739"/>
              <a:gd name="connsiteX143" fmla="*/ 4723259 w 12193149"/>
              <a:gd name="connsiteY143" fmla="*/ 2172087 h 2344739"/>
              <a:gd name="connsiteX144" fmla="*/ 4718350 w 12193149"/>
              <a:gd name="connsiteY144" fmla="*/ 2170817 h 2344739"/>
              <a:gd name="connsiteX145" fmla="*/ 4722324 w 12193149"/>
              <a:gd name="connsiteY145" fmla="*/ 2172298 h 2344739"/>
              <a:gd name="connsiteX146" fmla="*/ 4716674 w 12193149"/>
              <a:gd name="connsiteY146" fmla="*/ 2173573 h 2344739"/>
              <a:gd name="connsiteX147" fmla="*/ 4516962 w 12193149"/>
              <a:gd name="connsiteY147" fmla="*/ 2163671 h 2344739"/>
              <a:gd name="connsiteX148" fmla="*/ 4429691 w 12193149"/>
              <a:gd name="connsiteY148" fmla="*/ 2153020 h 2344739"/>
              <a:gd name="connsiteX149" fmla="*/ 4364023 w 12193149"/>
              <a:gd name="connsiteY149" fmla="*/ 2151674 h 2344739"/>
              <a:gd name="connsiteX150" fmla="*/ 4318114 w 12193149"/>
              <a:gd name="connsiteY150" fmla="*/ 2158289 h 2344739"/>
              <a:gd name="connsiteX151" fmla="*/ 4316258 w 12193149"/>
              <a:gd name="connsiteY151" fmla="*/ 2156948 h 2344739"/>
              <a:gd name="connsiteX152" fmla="*/ 4296292 w 12193149"/>
              <a:gd name="connsiteY152" fmla="*/ 2155069 h 2344739"/>
              <a:gd name="connsiteX153" fmla="*/ 4291212 w 12193149"/>
              <a:gd name="connsiteY153" fmla="*/ 2157986 h 2344739"/>
              <a:gd name="connsiteX154" fmla="*/ 4277290 w 12193149"/>
              <a:gd name="connsiteY154" fmla="*/ 2157740 h 2344739"/>
              <a:gd name="connsiteX155" fmla="*/ 4249265 w 12193149"/>
              <a:gd name="connsiteY155" fmla="*/ 2160064 h 2344739"/>
              <a:gd name="connsiteX156" fmla="*/ 4203199 w 12193149"/>
              <a:gd name="connsiteY156" fmla="*/ 2157269 h 2344739"/>
              <a:gd name="connsiteX157" fmla="*/ 4202893 w 12193149"/>
              <a:gd name="connsiteY157" fmla="*/ 2156010 h 2344739"/>
              <a:gd name="connsiteX158" fmla="*/ 4192396 w 12193149"/>
              <a:gd name="connsiteY158" fmla="*/ 2150376 h 2344739"/>
              <a:gd name="connsiteX159" fmla="*/ 4143893 w 12193149"/>
              <a:gd name="connsiteY159" fmla="*/ 2134511 h 2344739"/>
              <a:gd name="connsiteX160" fmla="*/ 4084245 w 12193149"/>
              <a:gd name="connsiteY160" fmla="*/ 2107978 h 2344739"/>
              <a:gd name="connsiteX161" fmla="*/ 4075694 w 12193149"/>
              <a:gd name="connsiteY161" fmla="*/ 2107143 h 2344739"/>
              <a:gd name="connsiteX162" fmla="*/ 4075575 w 12193149"/>
              <a:gd name="connsiteY162" fmla="*/ 2106844 h 2344739"/>
              <a:gd name="connsiteX163" fmla="*/ 4066658 w 12193149"/>
              <a:gd name="connsiteY163" fmla="*/ 2105400 h 2344739"/>
              <a:gd name="connsiteX164" fmla="*/ 4060102 w 12193149"/>
              <a:gd name="connsiteY164" fmla="*/ 2105618 h 2344739"/>
              <a:gd name="connsiteX165" fmla="*/ 4043512 w 12193149"/>
              <a:gd name="connsiteY165" fmla="*/ 2103997 h 2344739"/>
              <a:gd name="connsiteX166" fmla="*/ 4038145 w 12193149"/>
              <a:gd name="connsiteY166" fmla="*/ 2101563 h 2344739"/>
              <a:gd name="connsiteX167" fmla="*/ 4036511 w 12193149"/>
              <a:gd name="connsiteY167" fmla="*/ 2097896 h 2344739"/>
              <a:gd name="connsiteX168" fmla="*/ 4034926 w 12193149"/>
              <a:gd name="connsiteY168" fmla="*/ 2098131 h 2344739"/>
              <a:gd name="connsiteX169" fmla="*/ 4005686 w 12193149"/>
              <a:gd name="connsiteY169" fmla="*/ 2085563 h 2344739"/>
              <a:gd name="connsiteX170" fmla="*/ 3937994 w 12193149"/>
              <a:gd name="connsiteY170" fmla="*/ 2068106 h 2344739"/>
              <a:gd name="connsiteX171" fmla="*/ 3898423 w 12193149"/>
              <a:gd name="connsiteY171" fmla="*/ 2062451 h 2344739"/>
              <a:gd name="connsiteX172" fmla="*/ 3790908 w 12193149"/>
              <a:gd name="connsiteY172" fmla="*/ 2042213 h 2344739"/>
              <a:gd name="connsiteX173" fmla="*/ 3683661 w 12193149"/>
              <a:gd name="connsiteY173" fmla="*/ 2018290 h 2344739"/>
              <a:gd name="connsiteX174" fmla="*/ 3611183 w 12193149"/>
              <a:gd name="connsiteY174" fmla="*/ 1986019 h 2344739"/>
              <a:gd name="connsiteX175" fmla="*/ 3605003 w 12193149"/>
              <a:gd name="connsiteY175" fmla="*/ 1987381 h 2344739"/>
              <a:gd name="connsiteX176" fmla="*/ 3595884 w 12193149"/>
              <a:gd name="connsiteY176" fmla="*/ 1987545 h 2344739"/>
              <a:gd name="connsiteX177" fmla="*/ 3595649 w 12193149"/>
              <a:gd name="connsiteY177" fmla="*/ 1987276 h 2344739"/>
              <a:gd name="connsiteX178" fmla="*/ 3587126 w 12193149"/>
              <a:gd name="connsiteY178" fmla="*/ 1987966 h 2344739"/>
              <a:gd name="connsiteX179" fmla="*/ 3537283 w 12193149"/>
              <a:gd name="connsiteY179" fmla="*/ 1978267 h 2344739"/>
              <a:gd name="connsiteX180" fmla="*/ 3474371 w 12193149"/>
              <a:gd name="connsiteY180" fmla="*/ 1974606 h 2344739"/>
              <a:gd name="connsiteX181" fmla="*/ 3401876 w 12193149"/>
              <a:gd name="connsiteY181" fmla="*/ 1962558 h 2344739"/>
              <a:gd name="connsiteX182" fmla="*/ 3365036 w 12193149"/>
              <a:gd name="connsiteY182" fmla="*/ 1979510 h 2344739"/>
              <a:gd name="connsiteX183" fmla="*/ 3345174 w 12193149"/>
              <a:gd name="connsiteY183" fmla="*/ 1981192 h 2344739"/>
              <a:gd name="connsiteX184" fmla="*/ 3342846 w 12193149"/>
              <a:gd name="connsiteY184" fmla="*/ 1980217 h 2344739"/>
              <a:gd name="connsiteX185" fmla="*/ 3263504 w 12193149"/>
              <a:gd name="connsiteY185" fmla="*/ 1986094 h 2344739"/>
              <a:gd name="connsiteX186" fmla="*/ 3143704 w 12193149"/>
              <a:gd name="connsiteY186" fmla="*/ 1993869 h 2344739"/>
              <a:gd name="connsiteX187" fmla="*/ 3031439 w 12193149"/>
              <a:gd name="connsiteY187" fmla="*/ 1996512 h 2344739"/>
              <a:gd name="connsiteX188" fmla="*/ 2782717 w 12193149"/>
              <a:gd name="connsiteY188" fmla="*/ 2018333 h 2344739"/>
              <a:gd name="connsiteX189" fmla="*/ 2647675 w 12193149"/>
              <a:gd name="connsiteY189" fmla="*/ 2028869 h 2344739"/>
              <a:gd name="connsiteX190" fmla="*/ 2569176 w 12193149"/>
              <a:gd name="connsiteY190" fmla="*/ 2002628 h 2344739"/>
              <a:gd name="connsiteX191" fmla="*/ 2444403 w 12193149"/>
              <a:gd name="connsiteY191" fmla="*/ 2016529 h 2344739"/>
              <a:gd name="connsiteX192" fmla="*/ 2316260 w 12193149"/>
              <a:gd name="connsiteY192" fmla="*/ 2024996 h 2344739"/>
              <a:gd name="connsiteX193" fmla="*/ 2209726 w 12193149"/>
              <a:gd name="connsiteY193" fmla="*/ 2019763 h 2344739"/>
              <a:gd name="connsiteX194" fmla="*/ 2095813 w 12193149"/>
              <a:gd name="connsiteY194" fmla="*/ 2003052 h 2344739"/>
              <a:gd name="connsiteX195" fmla="*/ 1998504 w 12193149"/>
              <a:gd name="connsiteY195" fmla="*/ 1995032 h 2344739"/>
              <a:gd name="connsiteX196" fmla="*/ 1929320 w 12193149"/>
              <a:gd name="connsiteY196" fmla="*/ 2016977 h 2344739"/>
              <a:gd name="connsiteX197" fmla="*/ 1922798 w 12193149"/>
              <a:gd name="connsiteY197" fmla="*/ 2012146 h 2344739"/>
              <a:gd name="connsiteX198" fmla="*/ 1874228 w 12193149"/>
              <a:gd name="connsiteY198" fmla="*/ 2013741 h 2344739"/>
              <a:gd name="connsiteX199" fmla="*/ 1787803 w 12193149"/>
              <a:gd name="connsiteY199" fmla="*/ 2041363 h 2344739"/>
              <a:gd name="connsiteX200" fmla="*/ 1739352 w 12193149"/>
              <a:gd name="connsiteY200" fmla="*/ 2036312 h 2344739"/>
              <a:gd name="connsiteX201" fmla="*/ 1676219 w 12193149"/>
              <a:gd name="connsiteY201" fmla="*/ 2019963 h 2344739"/>
              <a:gd name="connsiteX202" fmla="*/ 1609817 w 12193149"/>
              <a:gd name="connsiteY202" fmla="*/ 2013066 h 2344739"/>
              <a:gd name="connsiteX203" fmla="*/ 1497258 w 12193149"/>
              <a:gd name="connsiteY203" fmla="*/ 1987476 h 2344739"/>
              <a:gd name="connsiteX204" fmla="*/ 1151127 w 12193149"/>
              <a:gd name="connsiteY204" fmla="*/ 1938041 h 2344739"/>
              <a:gd name="connsiteX205" fmla="*/ 859417 w 12193149"/>
              <a:gd name="connsiteY205" fmla="*/ 1928608 h 2344739"/>
              <a:gd name="connsiteX206" fmla="*/ 838688 w 12193149"/>
              <a:gd name="connsiteY206" fmla="*/ 1929821 h 2344739"/>
              <a:gd name="connsiteX207" fmla="*/ 817957 w 12193149"/>
              <a:gd name="connsiteY207" fmla="*/ 1927857 h 2344739"/>
              <a:gd name="connsiteX208" fmla="*/ 812654 w 12193149"/>
              <a:gd name="connsiteY208" fmla="*/ 1930751 h 2344739"/>
              <a:gd name="connsiteX209" fmla="*/ 721195 w 12193149"/>
              <a:gd name="connsiteY209" fmla="*/ 1929661 h 2344739"/>
              <a:gd name="connsiteX210" fmla="*/ 720890 w 12193149"/>
              <a:gd name="connsiteY210" fmla="*/ 1928399 h 2344739"/>
              <a:gd name="connsiteX211" fmla="*/ 710023 w 12193149"/>
              <a:gd name="connsiteY211" fmla="*/ 1922722 h 2344739"/>
              <a:gd name="connsiteX212" fmla="*/ 597940 w 12193149"/>
              <a:gd name="connsiteY212" fmla="*/ 1879864 h 2344739"/>
              <a:gd name="connsiteX213" fmla="*/ 579683 w 12193149"/>
              <a:gd name="connsiteY213" fmla="*/ 1877212 h 2344739"/>
              <a:gd name="connsiteX214" fmla="*/ 572865 w 12193149"/>
              <a:gd name="connsiteY214" fmla="*/ 1877401 h 2344739"/>
              <a:gd name="connsiteX215" fmla="*/ 446247 w 12193149"/>
              <a:gd name="connsiteY215" fmla="*/ 1839371 h 2344739"/>
              <a:gd name="connsiteX216" fmla="*/ 405163 w 12193149"/>
              <a:gd name="connsiteY216" fmla="*/ 1833548 h 2344739"/>
              <a:gd name="connsiteX217" fmla="*/ 293583 w 12193149"/>
              <a:gd name="connsiteY217" fmla="*/ 1812852 h 2344739"/>
              <a:gd name="connsiteX218" fmla="*/ 119529 w 12193149"/>
              <a:gd name="connsiteY218" fmla="*/ 1761047 h 2344739"/>
              <a:gd name="connsiteX219" fmla="*/ 16674 w 12193149"/>
              <a:gd name="connsiteY219" fmla="*/ 1758191 h 2344739"/>
              <a:gd name="connsiteX220" fmla="*/ 1150 w 12193149"/>
              <a:gd name="connsiteY220" fmla="*/ 1752722 h 2344739"/>
              <a:gd name="connsiteX221" fmla="*/ 1148 w 12193149"/>
              <a:gd name="connsiteY221" fmla="*/ 222213 h 2344739"/>
              <a:gd name="connsiteX222" fmla="*/ 1148 w 12193149"/>
              <a:gd name="connsiteY222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38590 w 12193149"/>
              <a:gd name="connsiteY65" fmla="*/ 1869293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585655 w 12193149"/>
              <a:gd name="connsiteY63" fmla="*/ 1795542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219707 w 12193149"/>
              <a:gd name="connsiteY105" fmla="*/ 2156680 h 2344739"/>
              <a:gd name="connsiteX106" fmla="*/ 7202249 w 12193149"/>
              <a:gd name="connsiteY106" fmla="*/ 2161230 h 2344739"/>
              <a:gd name="connsiteX107" fmla="*/ 7198152 w 12193149"/>
              <a:gd name="connsiteY107" fmla="*/ 2166588 h 2344739"/>
              <a:gd name="connsiteX108" fmla="*/ 7171956 w 12193149"/>
              <a:gd name="connsiteY108" fmla="*/ 2171236 h 2344739"/>
              <a:gd name="connsiteX109" fmla="*/ 7098136 w 12193149"/>
              <a:gd name="connsiteY109" fmla="*/ 2183464 h 2344739"/>
              <a:gd name="connsiteX110" fmla="*/ 7019644 w 12193149"/>
              <a:gd name="connsiteY110" fmla="*/ 2183090 h 2344739"/>
              <a:gd name="connsiteX111" fmla="*/ 6905294 w 12193149"/>
              <a:gd name="connsiteY111" fmla="*/ 2212596 h 2344739"/>
              <a:gd name="connsiteX112" fmla="*/ 6709370 w 12193149"/>
              <a:gd name="connsiteY112" fmla="*/ 2240551 h 2344739"/>
              <a:gd name="connsiteX113" fmla="*/ 6550602 w 12193149"/>
              <a:gd name="connsiteY113" fmla="*/ 2269327 h 2344739"/>
              <a:gd name="connsiteX114" fmla="*/ 6318708 w 12193149"/>
              <a:gd name="connsiteY114" fmla="*/ 2316127 h 2344739"/>
              <a:gd name="connsiteX115" fmla="*/ 6169822 w 12193149"/>
              <a:gd name="connsiteY115" fmla="*/ 2318214 h 2344739"/>
              <a:gd name="connsiteX116" fmla="*/ 6074996 w 12193149"/>
              <a:gd name="connsiteY116" fmla="*/ 2338676 h 2344739"/>
              <a:gd name="connsiteX117" fmla="*/ 6069677 w 12193149"/>
              <a:gd name="connsiteY117" fmla="*/ 2337139 h 2344739"/>
              <a:gd name="connsiteX118" fmla="*/ 6049786 w 12193149"/>
              <a:gd name="connsiteY118" fmla="*/ 2337822 h 2344739"/>
              <a:gd name="connsiteX119" fmla="*/ 6042433 w 12193149"/>
              <a:gd name="connsiteY119" fmla="*/ 2329473 h 2344739"/>
              <a:gd name="connsiteX120" fmla="*/ 6011238 w 12193149"/>
              <a:gd name="connsiteY120" fmla="*/ 2324380 h 2344739"/>
              <a:gd name="connsiteX121" fmla="*/ 5958523 w 12193149"/>
              <a:gd name="connsiteY121" fmla="*/ 2328024 h 2344739"/>
              <a:gd name="connsiteX122" fmla="*/ 5760067 w 12193149"/>
              <a:gd name="connsiteY122" fmla="*/ 2343716 h 2344739"/>
              <a:gd name="connsiteX123" fmla="*/ 5628108 w 12193149"/>
              <a:gd name="connsiteY123" fmla="*/ 2344739 h 2344739"/>
              <a:gd name="connsiteX124" fmla="*/ 5472054 w 12193149"/>
              <a:gd name="connsiteY124" fmla="*/ 2330719 h 2344739"/>
              <a:gd name="connsiteX125" fmla="*/ 5433909 w 12193149"/>
              <a:gd name="connsiteY125" fmla="*/ 2319466 h 2344739"/>
              <a:gd name="connsiteX126" fmla="*/ 5382817 w 12193149"/>
              <a:gd name="connsiteY126" fmla="*/ 2301764 h 2344739"/>
              <a:gd name="connsiteX127" fmla="*/ 5262912 w 12193149"/>
              <a:gd name="connsiteY127" fmla="*/ 2281347 h 2344739"/>
              <a:gd name="connsiteX128" fmla="*/ 5224109 w 12193149"/>
              <a:gd name="connsiteY128" fmla="*/ 2270223 h 2344739"/>
              <a:gd name="connsiteX129" fmla="*/ 5175808 w 12193149"/>
              <a:gd name="connsiteY129" fmla="*/ 2267233 h 2344739"/>
              <a:gd name="connsiteX130" fmla="*/ 5157702 w 12193149"/>
              <a:gd name="connsiteY130" fmla="*/ 2260010 h 2344739"/>
              <a:gd name="connsiteX131" fmla="*/ 5143747 w 12193149"/>
              <a:gd name="connsiteY131" fmla="*/ 2256610 h 2344739"/>
              <a:gd name="connsiteX132" fmla="*/ 5140744 w 12193149"/>
              <a:gd name="connsiteY132" fmla="*/ 2254509 h 2344739"/>
              <a:gd name="connsiteX133" fmla="*/ 5122807 w 12193149"/>
              <a:gd name="connsiteY133" fmla="*/ 2243656 h 2344739"/>
              <a:gd name="connsiteX134" fmla="*/ 5066938 w 12193149"/>
              <a:gd name="connsiteY134" fmla="*/ 2250227 h 2344739"/>
              <a:gd name="connsiteX135" fmla="*/ 5012662 w 12193149"/>
              <a:gd name="connsiteY135" fmla="*/ 2233846 h 2344739"/>
              <a:gd name="connsiteX136" fmla="*/ 4841589 w 12193149"/>
              <a:gd name="connsiteY136" fmla="*/ 2209829 h 2344739"/>
              <a:gd name="connsiteX137" fmla="*/ 4763595 w 12193149"/>
              <a:gd name="connsiteY137" fmla="*/ 2182061 h 2344739"/>
              <a:gd name="connsiteX138" fmla="*/ 4724334 w 12193149"/>
              <a:gd name="connsiteY138" fmla="*/ 2173047 h 2344739"/>
              <a:gd name="connsiteX139" fmla="*/ 4722324 w 12193149"/>
              <a:gd name="connsiteY139" fmla="*/ 2172298 h 2344739"/>
              <a:gd name="connsiteX140" fmla="*/ 4723259 w 12193149"/>
              <a:gd name="connsiteY140" fmla="*/ 2172087 h 2344739"/>
              <a:gd name="connsiteX141" fmla="*/ 4718350 w 12193149"/>
              <a:gd name="connsiteY141" fmla="*/ 2170817 h 2344739"/>
              <a:gd name="connsiteX142" fmla="*/ 4722324 w 12193149"/>
              <a:gd name="connsiteY142" fmla="*/ 2172298 h 2344739"/>
              <a:gd name="connsiteX143" fmla="*/ 4716674 w 12193149"/>
              <a:gd name="connsiteY143" fmla="*/ 2173573 h 2344739"/>
              <a:gd name="connsiteX144" fmla="*/ 4516962 w 12193149"/>
              <a:gd name="connsiteY144" fmla="*/ 2163671 h 2344739"/>
              <a:gd name="connsiteX145" fmla="*/ 4429691 w 12193149"/>
              <a:gd name="connsiteY145" fmla="*/ 2153020 h 2344739"/>
              <a:gd name="connsiteX146" fmla="*/ 4364023 w 12193149"/>
              <a:gd name="connsiteY146" fmla="*/ 2151674 h 2344739"/>
              <a:gd name="connsiteX147" fmla="*/ 4318114 w 12193149"/>
              <a:gd name="connsiteY147" fmla="*/ 2158289 h 2344739"/>
              <a:gd name="connsiteX148" fmla="*/ 4316258 w 12193149"/>
              <a:gd name="connsiteY148" fmla="*/ 2156948 h 2344739"/>
              <a:gd name="connsiteX149" fmla="*/ 4296292 w 12193149"/>
              <a:gd name="connsiteY149" fmla="*/ 2155069 h 2344739"/>
              <a:gd name="connsiteX150" fmla="*/ 4291212 w 12193149"/>
              <a:gd name="connsiteY150" fmla="*/ 2157986 h 2344739"/>
              <a:gd name="connsiteX151" fmla="*/ 4277290 w 12193149"/>
              <a:gd name="connsiteY151" fmla="*/ 2157740 h 2344739"/>
              <a:gd name="connsiteX152" fmla="*/ 4249265 w 12193149"/>
              <a:gd name="connsiteY152" fmla="*/ 2160064 h 2344739"/>
              <a:gd name="connsiteX153" fmla="*/ 4203199 w 12193149"/>
              <a:gd name="connsiteY153" fmla="*/ 2157269 h 2344739"/>
              <a:gd name="connsiteX154" fmla="*/ 4202893 w 12193149"/>
              <a:gd name="connsiteY154" fmla="*/ 2156010 h 2344739"/>
              <a:gd name="connsiteX155" fmla="*/ 4192396 w 12193149"/>
              <a:gd name="connsiteY155" fmla="*/ 2150376 h 2344739"/>
              <a:gd name="connsiteX156" fmla="*/ 4143893 w 12193149"/>
              <a:gd name="connsiteY156" fmla="*/ 2134511 h 2344739"/>
              <a:gd name="connsiteX157" fmla="*/ 4084245 w 12193149"/>
              <a:gd name="connsiteY157" fmla="*/ 2107978 h 2344739"/>
              <a:gd name="connsiteX158" fmla="*/ 4075694 w 12193149"/>
              <a:gd name="connsiteY158" fmla="*/ 2107143 h 2344739"/>
              <a:gd name="connsiteX159" fmla="*/ 4075575 w 12193149"/>
              <a:gd name="connsiteY159" fmla="*/ 2106844 h 2344739"/>
              <a:gd name="connsiteX160" fmla="*/ 4066658 w 12193149"/>
              <a:gd name="connsiteY160" fmla="*/ 2105400 h 2344739"/>
              <a:gd name="connsiteX161" fmla="*/ 4060102 w 12193149"/>
              <a:gd name="connsiteY161" fmla="*/ 2105618 h 2344739"/>
              <a:gd name="connsiteX162" fmla="*/ 4043512 w 12193149"/>
              <a:gd name="connsiteY162" fmla="*/ 2103997 h 2344739"/>
              <a:gd name="connsiteX163" fmla="*/ 4038145 w 12193149"/>
              <a:gd name="connsiteY163" fmla="*/ 2101563 h 2344739"/>
              <a:gd name="connsiteX164" fmla="*/ 4036511 w 12193149"/>
              <a:gd name="connsiteY164" fmla="*/ 2097896 h 2344739"/>
              <a:gd name="connsiteX165" fmla="*/ 4034926 w 12193149"/>
              <a:gd name="connsiteY165" fmla="*/ 2098131 h 2344739"/>
              <a:gd name="connsiteX166" fmla="*/ 4005686 w 12193149"/>
              <a:gd name="connsiteY166" fmla="*/ 2085563 h 2344739"/>
              <a:gd name="connsiteX167" fmla="*/ 3937994 w 12193149"/>
              <a:gd name="connsiteY167" fmla="*/ 2068106 h 2344739"/>
              <a:gd name="connsiteX168" fmla="*/ 3898423 w 12193149"/>
              <a:gd name="connsiteY168" fmla="*/ 2062451 h 2344739"/>
              <a:gd name="connsiteX169" fmla="*/ 3790908 w 12193149"/>
              <a:gd name="connsiteY169" fmla="*/ 2042213 h 2344739"/>
              <a:gd name="connsiteX170" fmla="*/ 3683661 w 12193149"/>
              <a:gd name="connsiteY170" fmla="*/ 2018290 h 2344739"/>
              <a:gd name="connsiteX171" fmla="*/ 3611183 w 12193149"/>
              <a:gd name="connsiteY171" fmla="*/ 1986019 h 2344739"/>
              <a:gd name="connsiteX172" fmla="*/ 3605003 w 12193149"/>
              <a:gd name="connsiteY172" fmla="*/ 1987381 h 2344739"/>
              <a:gd name="connsiteX173" fmla="*/ 3595884 w 12193149"/>
              <a:gd name="connsiteY173" fmla="*/ 1987545 h 2344739"/>
              <a:gd name="connsiteX174" fmla="*/ 3595649 w 12193149"/>
              <a:gd name="connsiteY174" fmla="*/ 1987276 h 2344739"/>
              <a:gd name="connsiteX175" fmla="*/ 3587126 w 12193149"/>
              <a:gd name="connsiteY175" fmla="*/ 1987966 h 2344739"/>
              <a:gd name="connsiteX176" fmla="*/ 3537283 w 12193149"/>
              <a:gd name="connsiteY176" fmla="*/ 1978267 h 2344739"/>
              <a:gd name="connsiteX177" fmla="*/ 3474371 w 12193149"/>
              <a:gd name="connsiteY177" fmla="*/ 1974606 h 2344739"/>
              <a:gd name="connsiteX178" fmla="*/ 3401876 w 12193149"/>
              <a:gd name="connsiteY178" fmla="*/ 1962558 h 2344739"/>
              <a:gd name="connsiteX179" fmla="*/ 3365036 w 12193149"/>
              <a:gd name="connsiteY179" fmla="*/ 1979510 h 2344739"/>
              <a:gd name="connsiteX180" fmla="*/ 3345174 w 12193149"/>
              <a:gd name="connsiteY180" fmla="*/ 1981192 h 2344739"/>
              <a:gd name="connsiteX181" fmla="*/ 3342846 w 12193149"/>
              <a:gd name="connsiteY181" fmla="*/ 1980217 h 2344739"/>
              <a:gd name="connsiteX182" fmla="*/ 3263504 w 12193149"/>
              <a:gd name="connsiteY182" fmla="*/ 1986094 h 2344739"/>
              <a:gd name="connsiteX183" fmla="*/ 3143704 w 12193149"/>
              <a:gd name="connsiteY183" fmla="*/ 1993869 h 2344739"/>
              <a:gd name="connsiteX184" fmla="*/ 3031439 w 12193149"/>
              <a:gd name="connsiteY184" fmla="*/ 1996512 h 2344739"/>
              <a:gd name="connsiteX185" fmla="*/ 2782717 w 12193149"/>
              <a:gd name="connsiteY185" fmla="*/ 2018333 h 2344739"/>
              <a:gd name="connsiteX186" fmla="*/ 2647675 w 12193149"/>
              <a:gd name="connsiteY186" fmla="*/ 2028869 h 2344739"/>
              <a:gd name="connsiteX187" fmla="*/ 2569176 w 12193149"/>
              <a:gd name="connsiteY187" fmla="*/ 2002628 h 2344739"/>
              <a:gd name="connsiteX188" fmla="*/ 2444403 w 12193149"/>
              <a:gd name="connsiteY188" fmla="*/ 2016529 h 2344739"/>
              <a:gd name="connsiteX189" fmla="*/ 2316260 w 12193149"/>
              <a:gd name="connsiteY189" fmla="*/ 2024996 h 2344739"/>
              <a:gd name="connsiteX190" fmla="*/ 2209726 w 12193149"/>
              <a:gd name="connsiteY190" fmla="*/ 2019763 h 2344739"/>
              <a:gd name="connsiteX191" fmla="*/ 2095813 w 12193149"/>
              <a:gd name="connsiteY191" fmla="*/ 2003052 h 2344739"/>
              <a:gd name="connsiteX192" fmla="*/ 1998504 w 12193149"/>
              <a:gd name="connsiteY192" fmla="*/ 1995032 h 2344739"/>
              <a:gd name="connsiteX193" fmla="*/ 1929320 w 12193149"/>
              <a:gd name="connsiteY193" fmla="*/ 2016977 h 2344739"/>
              <a:gd name="connsiteX194" fmla="*/ 1922798 w 12193149"/>
              <a:gd name="connsiteY194" fmla="*/ 2012146 h 2344739"/>
              <a:gd name="connsiteX195" fmla="*/ 1874228 w 12193149"/>
              <a:gd name="connsiteY195" fmla="*/ 2013741 h 2344739"/>
              <a:gd name="connsiteX196" fmla="*/ 1787803 w 12193149"/>
              <a:gd name="connsiteY196" fmla="*/ 2041363 h 2344739"/>
              <a:gd name="connsiteX197" fmla="*/ 1739352 w 12193149"/>
              <a:gd name="connsiteY197" fmla="*/ 2036312 h 2344739"/>
              <a:gd name="connsiteX198" fmla="*/ 1676219 w 12193149"/>
              <a:gd name="connsiteY198" fmla="*/ 2019963 h 2344739"/>
              <a:gd name="connsiteX199" fmla="*/ 1609817 w 12193149"/>
              <a:gd name="connsiteY199" fmla="*/ 2013066 h 2344739"/>
              <a:gd name="connsiteX200" fmla="*/ 1497258 w 12193149"/>
              <a:gd name="connsiteY200" fmla="*/ 1987476 h 2344739"/>
              <a:gd name="connsiteX201" fmla="*/ 1151127 w 12193149"/>
              <a:gd name="connsiteY201" fmla="*/ 1938041 h 2344739"/>
              <a:gd name="connsiteX202" fmla="*/ 859417 w 12193149"/>
              <a:gd name="connsiteY202" fmla="*/ 1928608 h 2344739"/>
              <a:gd name="connsiteX203" fmla="*/ 838688 w 12193149"/>
              <a:gd name="connsiteY203" fmla="*/ 1929821 h 2344739"/>
              <a:gd name="connsiteX204" fmla="*/ 817957 w 12193149"/>
              <a:gd name="connsiteY204" fmla="*/ 1927857 h 2344739"/>
              <a:gd name="connsiteX205" fmla="*/ 812654 w 12193149"/>
              <a:gd name="connsiteY205" fmla="*/ 1930751 h 2344739"/>
              <a:gd name="connsiteX206" fmla="*/ 721195 w 12193149"/>
              <a:gd name="connsiteY206" fmla="*/ 1929661 h 2344739"/>
              <a:gd name="connsiteX207" fmla="*/ 720890 w 12193149"/>
              <a:gd name="connsiteY207" fmla="*/ 1928399 h 2344739"/>
              <a:gd name="connsiteX208" fmla="*/ 710023 w 12193149"/>
              <a:gd name="connsiteY208" fmla="*/ 1922722 h 2344739"/>
              <a:gd name="connsiteX209" fmla="*/ 597940 w 12193149"/>
              <a:gd name="connsiteY209" fmla="*/ 1879864 h 2344739"/>
              <a:gd name="connsiteX210" fmla="*/ 579683 w 12193149"/>
              <a:gd name="connsiteY210" fmla="*/ 1877212 h 2344739"/>
              <a:gd name="connsiteX211" fmla="*/ 572865 w 12193149"/>
              <a:gd name="connsiteY211" fmla="*/ 1877401 h 2344739"/>
              <a:gd name="connsiteX212" fmla="*/ 446247 w 12193149"/>
              <a:gd name="connsiteY212" fmla="*/ 1839371 h 2344739"/>
              <a:gd name="connsiteX213" fmla="*/ 405163 w 12193149"/>
              <a:gd name="connsiteY213" fmla="*/ 1833548 h 2344739"/>
              <a:gd name="connsiteX214" fmla="*/ 293583 w 12193149"/>
              <a:gd name="connsiteY214" fmla="*/ 1812852 h 2344739"/>
              <a:gd name="connsiteX215" fmla="*/ 119529 w 12193149"/>
              <a:gd name="connsiteY215" fmla="*/ 1761047 h 2344739"/>
              <a:gd name="connsiteX216" fmla="*/ 16674 w 12193149"/>
              <a:gd name="connsiteY216" fmla="*/ 1758191 h 2344739"/>
              <a:gd name="connsiteX217" fmla="*/ 1150 w 12193149"/>
              <a:gd name="connsiteY217" fmla="*/ 1752722 h 2344739"/>
              <a:gd name="connsiteX218" fmla="*/ 1148 w 12193149"/>
              <a:gd name="connsiteY218" fmla="*/ 222213 h 2344739"/>
              <a:gd name="connsiteX219" fmla="*/ 1148 w 12193149"/>
              <a:gd name="connsiteY219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590693 w 12193149"/>
              <a:gd name="connsiteY23" fmla="*/ 963777 h 2344739"/>
              <a:gd name="connsiteX24" fmla="*/ 11506817 w 12193149"/>
              <a:gd name="connsiteY24" fmla="*/ 1033623 h 2344739"/>
              <a:gd name="connsiteX25" fmla="*/ 11280332 w 12193149"/>
              <a:gd name="connsiteY25" fmla="*/ 1223571 h 2344739"/>
              <a:gd name="connsiteX26" fmla="*/ 11228309 w 12193149"/>
              <a:gd name="connsiteY26" fmla="*/ 1276236 h 2344739"/>
              <a:gd name="connsiteX27" fmla="*/ 11218087 w 12193149"/>
              <a:gd name="connsiteY27" fmla="*/ 1275961 h 2344739"/>
              <a:gd name="connsiteX28" fmla="*/ 11217184 w 12193149"/>
              <a:gd name="connsiteY28" fmla="*/ 1275018 h 2344739"/>
              <a:gd name="connsiteX29" fmla="*/ 11188885 w 12193149"/>
              <a:gd name="connsiteY29" fmla="*/ 1292383 h 2344739"/>
              <a:gd name="connsiteX30" fmla="*/ 11184501 w 12193149"/>
              <a:gd name="connsiteY30" fmla="*/ 1292525 h 2344739"/>
              <a:gd name="connsiteX31" fmla="*/ 11166854 w 12193149"/>
              <a:gd name="connsiteY31" fmla="*/ 1306612 h 2344739"/>
              <a:gd name="connsiteX32" fmla="*/ 11157311 w 12193149"/>
              <a:gd name="connsiteY32" fmla="*/ 1312414 h 2344739"/>
              <a:gd name="connsiteX33" fmla="*/ 11155496 w 12193149"/>
              <a:gd name="connsiteY33" fmla="*/ 1317097 h 2344739"/>
              <a:gd name="connsiteX34" fmla="*/ 11140961 w 12193149"/>
              <a:gd name="connsiteY34" fmla="*/ 1324115 h 2344739"/>
              <a:gd name="connsiteX35" fmla="*/ 11138961 w 12193149"/>
              <a:gd name="connsiteY35" fmla="*/ 1323772 h 2344739"/>
              <a:gd name="connsiteX36" fmla="*/ 11128208 w 12193149"/>
              <a:gd name="connsiteY36" fmla="*/ 1333832 h 2344739"/>
              <a:gd name="connsiteX37" fmla="*/ 11120691 w 12193149"/>
              <a:gd name="connsiteY37" fmla="*/ 1347424 h 2344739"/>
              <a:gd name="connsiteX38" fmla="*/ 10894683 w 12193149"/>
              <a:gd name="connsiteY38" fmla="*/ 1473399 h 2344739"/>
              <a:gd name="connsiteX39" fmla="*/ 10773300 w 12193149"/>
              <a:gd name="connsiteY39" fmla="*/ 1523191 h 2344739"/>
              <a:gd name="connsiteX40" fmla="*/ 10627668 w 12193149"/>
              <a:gd name="connsiteY40" fmla="*/ 1559229 h 2344739"/>
              <a:gd name="connsiteX41" fmla="*/ 10581895 w 12193149"/>
              <a:gd name="connsiteY41" fmla="*/ 1568689 h 2344739"/>
              <a:gd name="connsiteX42" fmla="*/ 10547790 w 12193149"/>
              <a:gd name="connsiteY42" fmla="*/ 1598423 h 2344739"/>
              <a:gd name="connsiteX43" fmla="*/ 10529643 w 12193149"/>
              <a:gd name="connsiteY43" fmla="*/ 1596907 h 2344739"/>
              <a:gd name="connsiteX44" fmla="*/ 10526446 w 12193149"/>
              <a:gd name="connsiteY44" fmla="*/ 1596411 h 2344739"/>
              <a:gd name="connsiteX45" fmla="*/ 10515129 w 12193149"/>
              <a:gd name="connsiteY45" fmla="*/ 1599537 h 2344739"/>
              <a:gd name="connsiteX46" fmla="*/ 10491735 w 12193149"/>
              <a:gd name="connsiteY46" fmla="*/ 1594156 h 2344739"/>
              <a:gd name="connsiteX47" fmla="*/ 10471418 w 12193149"/>
              <a:gd name="connsiteY47" fmla="*/ 1601693 h 2344739"/>
              <a:gd name="connsiteX48" fmla="*/ 10377042 w 12193149"/>
              <a:gd name="connsiteY48" fmla="*/ 1644598 h 2344739"/>
              <a:gd name="connsiteX49" fmla="*/ 10319338 w 12193149"/>
              <a:gd name="connsiteY49" fmla="*/ 1666221 h 2344739"/>
              <a:gd name="connsiteX50" fmla="*/ 10295467 w 12193149"/>
              <a:gd name="connsiteY50" fmla="*/ 1668079 h 2344739"/>
              <a:gd name="connsiteX51" fmla="*/ 10263443 w 12193149"/>
              <a:gd name="connsiteY51" fmla="*/ 1674948 h 2344739"/>
              <a:gd name="connsiteX52" fmla="*/ 10205418 w 12193149"/>
              <a:gd name="connsiteY52" fmla="*/ 1682149 h 2344739"/>
              <a:gd name="connsiteX53" fmla="*/ 10177759 w 12193149"/>
              <a:gd name="connsiteY53" fmla="*/ 1692943 h 2344739"/>
              <a:gd name="connsiteX54" fmla="*/ 10165070 w 12193149"/>
              <a:gd name="connsiteY54" fmla="*/ 1693739 h 2344739"/>
              <a:gd name="connsiteX55" fmla="*/ 10156308 w 12193149"/>
              <a:gd name="connsiteY55" fmla="*/ 1707487 h 2344739"/>
              <a:gd name="connsiteX56" fmla="*/ 10118267 w 12193149"/>
              <a:gd name="connsiteY56" fmla="*/ 1731142 h 2344739"/>
              <a:gd name="connsiteX57" fmla="*/ 10083317 w 12193149"/>
              <a:gd name="connsiteY57" fmla="*/ 1743296 h 2344739"/>
              <a:gd name="connsiteX58" fmla="*/ 10040388 w 12193149"/>
              <a:gd name="connsiteY58" fmla="*/ 1741632 h 2344739"/>
              <a:gd name="connsiteX59" fmla="*/ 9961167 w 12193149"/>
              <a:gd name="connsiteY59" fmla="*/ 1757147 h 2344739"/>
              <a:gd name="connsiteX60" fmla="*/ 9848940 w 12193149"/>
              <a:gd name="connsiteY60" fmla="*/ 1763915 h 2344739"/>
              <a:gd name="connsiteX61" fmla="*/ 9729457 w 12193149"/>
              <a:gd name="connsiteY61" fmla="*/ 1784122 h 2344739"/>
              <a:gd name="connsiteX62" fmla="*/ 9613704 w 12193149"/>
              <a:gd name="connsiteY62" fmla="*/ 1812371 h 2344739"/>
              <a:gd name="connsiteX63" fmla="*/ 9338590 w 12193149"/>
              <a:gd name="connsiteY63" fmla="*/ 1869293 h 2344739"/>
              <a:gd name="connsiteX64" fmla="*/ 9232518 w 12193149"/>
              <a:gd name="connsiteY64" fmla="*/ 1893149 h 2344739"/>
              <a:gd name="connsiteX65" fmla="*/ 9156690 w 12193149"/>
              <a:gd name="connsiteY65" fmla="*/ 1903228 h 2344739"/>
              <a:gd name="connsiteX66" fmla="*/ 9054601 w 12193149"/>
              <a:gd name="connsiteY66" fmla="*/ 1910755 h 2344739"/>
              <a:gd name="connsiteX67" fmla="*/ 9006634 w 12193149"/>
              <a:gd name="connsiteY67" fmla="*/ 1914040 h 2344739"/>
              <a:gd name="connsiteX68" fmla="*/ 9006349 w 12193149"/>
              <a:gd name="connsiteY68" fmla="*/ 1913800 h 2344739"/>
              <a:gd name="connsiteX69" fmla="*/ 8997380 w 12193149"/>
              <a:gd name="connsiteY69" fmla="*/ 1915011 h 2344739"/>
              <a:gd name="connsiteX70" fmla="*/ 8991542 w 12193149"/>
              <a:gd name="connsiteY70" fmla="*/ 1917072 h 2344739"/>
              <a:gd name="connsiteX71" fmla="*/ 8975485 w 12193149"/>
              <a:gd name="connsiteY71" fmla="*/ 1920298 h 2344739"/>
              <a:gd name="connsiteX72" fmla="*/ 8969159 w 12193149"/>
              <a:gd name="connsiteY72" fmla="*/ 1919598 h 2344739"/>
              <a:gd name="connsiteX73" fmla="*/ 8964196 w 12193149"/>
              <a:gd name="connsiteY73" fmla="*/ 1917373 h 2344739"/>
              <a:gd name="connsiteX74" fmla="*/ 8930136 w 12193149"/>
              <a:gd name="connsiteY74" fmla="*/ 1914185 h 2344739"/>
              <a:gd name="connsiteX75" fmla="*/ 8753592 w 12193149"/>
              <a:gd name="connsiteY75" fmla="*/ 1933417 h 2344739"/>
              <a:gd name="connsiteX76" fmla="*/ 8708995 w 12193149"/>
              <a:gd name="connsiteY76" fmla="*/ 1935518 h 2344739"/>
              <a:gd name="connsiteX77" fmla="*/ 8597219 w 12193149"/>
              <a:gd name="connsiteY77" fmla="*/ 1944090 h 2344739"/>
              <a:gd name="connsiteX78" fmla="*/ 8526378 w 12193149"/>
              <a:gd name="connsiteY78" fmla="*/ 1929248 h 2344739"/>
              <a:gd name="connsiteX79" fmla="*/ 8512131 w 12193149"/>
              <a:gd name="connsiteY79" fmla="*/ 1935163 h 2344739"/>
              <a:gd name="connsiteX80" fmla="*/ 8507315 w 12193149"/>
              <a:gd name="connsiteY80" fmla="*/ 1938164 h 2344739"/>
              <a:gd name="connsiteX81" fmla="*/ 8499116 w 12193149"/>
              <a:gd name="connsiteY81" fmla="*/ 1940902 h 2344739"/>
              <a:gd name="connsiteX82" fmla="*/ 8498742 w 12193149"/>
              <a:gd name="connsiteY82" fmla="*/ 1940723 h 2344739"/>
              <a:gd name="connsiteX83" fmla="*/ 8491397 w 12193149"/>
              <a:gd name="connsiteY83" fmla="*/ 1943773 h 2344739"/>
              <a:gd name="connsiteX84" fmla="*/ 8368330 w 12193149"/>
              <a:gd name="connsiteY84" fmla="*/ 1957815 h 2344739"/>
              <a:gd name="connsiteX85" fmla="*/ 8354947 w 12193149"/>
              <a:gd name="connsiteY85" fmla="*/ 1958009 h 2344739"/>
              <a:gd name="connsiteX86" fmla="*/ 8321252 w 12193149"/>
              <a:gd name="connsiteY86" fmla="*/ 1974587 h 2344739"/>
              <a:gd name="connsiteX87" fmla="*/ 8315581 w 12193149"/>
              <a:gd name="connsiteY87" fmla="*/ 1974913 h 2344739"/>
              <a:gd name="connsiteX88" fmla="*/ 8296322 w 12193149"/>
              <a:gd name="connsiteY88" fmla="*/ 1988808 h 2344739"/>
              <a:gd name="connsiteX89" fmla="*/ 8285424 w 12193149"/>
              <a:gd name="connsiteY89" fmla="*/ 1994631 h 2344739"/>
              <a:gd name="connsiteX90" fmla="*/ 8284298 w 12193149"/>
              <a:gd name="connsiteY90" fmla="*/ 1999074 h 2344739"/>
              <a:gd name="connsiteX91" fmla="*/ 8267224 w 12193149"/>
              <a:gd name="connsiteY91" fmla="*/ 2006249 h 2344739"/>
              <a:gd name="connsiteX92" fmla="*/ 8264525 w 12193149"/>
              <a:gd name="connsiteY92" fmla="*/ 2006019 h 2344739"/>
              <a:gd name="connsiteX93" fmla="*/ 8253181 w 12193149"/>
              <a:gd name="connsiteY93" fmla="*/ 2015862 h 2344739"/>
              <a:gd name="connsiteX94" fmla="*/ 8246982 w 12193149"/>
              <a:gd name="connsiteY94" fmla="*/ 2028854 h 2344739"/>
              <a:gd name="connsiteX95" fmla="*/ 8091420 w 12193149"/>
              <a:gd name="connsiteY95" fmla="*/ 2075015 h 2344739"/>
              <a:gd name="connsiteX96" fmla="*/ 7906555 w 12193149"/>
              <a:gd name="connsiteY96" fmla="*/ 2116988 h 2344739"/>
              <a:gd name="connsiteX97" fmla="*/ 7719893 w 12193149"/>
              <a:gd name="connsiteY97" fmla="*/ 2142703 h 2344739"/>
              <a:gd name="connsiteX98" fmla="*/ 7615495 w 12193149"/>
              <a:gd name="connsiteY98" fmla="*/ 2139232 h 2344739"/>
              <a:gd name="connsiteX99" fmla="*/ 7528691 w 12193149"/>
              <a:gd name="connsiteY99" fmla="*/ 2145060 h 2344739"/>
              <a:gd name="connsiteX100" fmla="*/ 7520719 w 12193149"/>
              <a:gd name="connsiteY100" fmla="*/ 2147613 h 2344739"/>
              <a:gd name="connsiteX101" fmla="*/ 7508559 w 12193149"/>
              <a:gd name="connsiteY101" fmla="*/ 2148948 h 2344739"/>
              <a:gd name="connsiteX102" fmla="*/ 7508188 w 12193149"/>
              <a:gd name="connsiteY102" fmla="*/ 2148621 h 2344739"/>
              <a:gd name="connsiteX103" fmla="*/ 7496943 w 12193149"/>
              <a:gd name="connsiteY103" fmla="*/ 2150573 h 2344739"/>
              <a:gd name="connsiteX104" fmla="*/ 7219707 w 12193149"/>
              <a:gd name="connsiteY104" fmla="*/ 2156680 h 2344739"/>
              <a:gd name="connsiteX105" fmla="*/ 7202249 w 12193149"/>
              <a:gd name="connsiteY105" fmla="*/ 2161230 h 2344739"/>
              <a:gd name="connsiteX106" fmla="*/ 7198152 w 12193149"/>
              <a:gd name="connsiteY106" fmla="*/ 2166588 h 2344739"/>
              <a:gd name="connsiteX107" fmla="*/ 7171956 w 12193149"/>
              <a:gd name="connsiteY107" fmla="*/ 2171236 h 2344739"/>
              <a:gd name="connsiteX108" fmla="*/ 7098136 w 12193149"/>
              <a:gd name="connsiteY108" fmla="*/ 2183464 h 2344739"/>
              <a:gd name="connsiteX109" fmla="*/ 7019644 w 12193149"/>
              <a:gd name="connsiteY109" fmla="*/ 2183090 h 2344739"/>
              <a:gd name="connsiteX110" fmla="*/ 6905294 w 12193149"/>
              <a:gd name="connsiteY110" fmla="*/ 2212596 h 2344739"/>
              <a:gd name="connsiteX111" fmla="*/ 6709370 w 12193149"/>
              <a:gd name="connsiteY111" fmla="*/ 2240551 h 2344739"/>
              <a:gd name="connsiteX112" fmla="*/ 6550602 w 12193149"/>
              <a:gd name="connsiteY112" fmla="*/ 2269327 h 2344739"/>
              <a:gd name="connsiteX113" fmla="*/ 6318708 w 12193149"/>
              <a:gd name="connsiteY113" fmla="*/ 2316127 h 2344739"/>
              <a:gd name="connsiteX114" fmla="*/ 6169822 w 12193149"/>
              <a:gd name="connsiteY114" fmla="*/ 2318214 h 2344739"/>
              <a:gd name="connsiteX115" fmla="*/ 6074996 w 12193149"/>
              <a:gd name="connsiteY115" fmla="*/ 2338676 h 2344739"/>
              <a:gd name="connsiteX116" fmla="*/ 6069677 w 12193149"/>
              <a:gd name="connsiteY116" fmla="*/ 2337139 h 2344739"/>
              <a:gd name="connsiteX117" fmla="*/ 6049786 w 12193149"/>
              <a:gd name="connsiteY117" fmla="*/ 2337822 h 2344739"/>
              <a:gd name="connsiteX118" fmla="*/ 6042433 w 12193149"/>
              <a:gd name="connsiteY118" fmla="*/ 2329473 h 2344739"/>
              <a:gd name="connsiteX119" fmla="*/ 6011238 w 12193149"/>
              <a:gd name="connsiteY119" fmla="*/ 2324380 h 2344739"/>
              <a:gd name="connsiteX120" fmla="*/ 5958523 w 12193149"/>
              <a:gd name="connsiteY120" fmla="*/ 2328024 h 2344739"/>
              <a:gd name="connsiteX121" fmla="*/ 5760067 w 12193149"/>
              <a:gd name="connsiteY121" fmla="*/ 2343716 h 2344739"/>
              <a:gd name="connsiteX122" fmla="*/ 5628108 w 12193149"/>
              <a:gd name="connsiteY122" fmla="*/ 2344739 h 2344739"/>
              <a:gd name="connsiteX123" fmla="*/ 5472054 w 12193149"/>
              <a:gd name="connsiteY123" fmla="*/ 2330719 h 2344739"/>
              <a:gd name="connsiteX124" fmla="*/ 5433909 w 12193149"/>
              <a:gd name="connsiteY124" fmla="*/ 2319466 h 2344739"/>
              <a:gd name="connsiteX125" fmla="*/ 5382817 w 12193149"/>
              <a:gd name="connsiteY125" fmla="*/ 2301764 h 2344739"/>
              <a:gd name="connsiteX126" fmla="*/ 5262912 w 12193149"/>
              <a:gd name="connsiteY126" fmla="*/ 2281347 h 2344739"/>
              <a:gd name="connsiteX127" fmla="*/ 5224109 w 12193149"/>
              <a:gd name="connsiteY127" fmla="*/ 2270223 h 2344739"/>
              <a:gd name="connsiteX128" fmla="*/ 5175808 w 12193149"/>
              <a:gd name="connsiteY128" fmla="*/ 2267233 h 2344739"/>
              <a:gd name="connsiteX129" fmla="*/ 5157702 w 12193149"/>
              <a:gd name="connsiteY129" fmla="*/ 2260010 h 2344739"/>
              <a:gd name="connsiteX130" fmla="*/ 5143747 w 12193149"/>
              <a:gd name="connsiteY130" fmla="*/ 2256610 h 2344739"/>
              <a:gd name="connsiteX131" fmla="*/ 5140744 w 12193149"/>
              <a:gd name="connsiteY131" fmla="*/ 2254509 h 2344739"/>
              <a:gd name="connsiteX132" fmla="*/ 5122807 w 12193149"/>
              <a:gd name="connsiteY132" fmla="*/ 2243656 h 2344739"/>
              <a:gd name="connsiteX133" fmla="*/ 5066938 w 12193149"/>
              <a:gd name="connsiteY133" fmla="*/ 2250227 h 2344739"/>
              <a:gd name="connsiteX134" fmla="*/ 5012662 w 12193149"/>
              <a:gd name="connsiteY134" fmla="*/ 2233846 h 2344739"/>
              <a:gd name="connsiteX135" fmla="*/ 4841589 w 12193149"/>
              <a:gd name="connsiteY135" fmla="*/ 2209829 h 2344739"/>
              <a:gd name="connsiteX136" fmla="*/ 4763595 w 12193149"/>
              <a:gd name="connsiteY136" fmla="*/ 2182061 h 2344739"/>
              <a:gd name="connsiteX137" fmla="*/ 4724334 w 12193149"/>
              <a:gd name="connsiteY137" fmla="*/ 2173047 h 2344739"/>
              <a:gd name="connsiteX138" fmla="*/ 4722324 w 12193149"/>
              <a:gd name="connsiteY138" fmla="*/ 2172298 h 2344739"/>
              <a:gd name="connsiteX139" fmla="*/ 4723259 w 12193149"/>
              <a:gd name="connsiteY139" fmla="*/ 2172087 h 2344739"/>
              <a:gd name="connsiteX140" fmla="*/ 4718350 w 12193149"/>
              <a:gd name="connsiteY140" fmla="*/ 2170817 h 2344739"/>
              <a:gd name="connsiteX141" fmla="*/ 4722324 w 12193149"/>
              <a:gd name="connsiteY141" fmla="*/ 2172298 h 2344739"/>
              <a:gd name="connsiteX142" fmla="*/ 4716674 w 12193149"/>
              <a:gd name="connsiteY142" fmla="*/ 2173573 h 2344739"/>
              <a:gd name="connsiteX143" fmla="*/ 4516962 w 12193149"/>
              <a:gd name="connsiteY143" fmla="*/ 2163671 h 2344739"/>
              <a:gd name="connsiteX144" fmla="*/ 4429691 w 12193149"/>
              <a:gd name="connsiteY144" fmla="*/ 2153020 h 2344739"/>
              <a:gd name="connsiteX145" fmla="*/ 4364023 w 12193149"/>
              <a:gd name="connsiteY145" fmla="*/ 2151674 h 2344739"/>
              <a:gd name="connsiteX146" fmla="*/ 4318114 w 12193149"/>
              <a:gd name="connsiteY146" fmla="*/ 2158289 h 2344739"/>
              <a:gd name="connsiteX147" fmla="*/ 4316258 w 12193149"/>
              <a:gd name="connsiteY147" fmla="*/ 2156948 h 2344739"/>
              <a:gd name="connsiteX148" fmla="*/ 4296292 w 12193149"/>
              <a:gd name="connsiteY148" fmla="*/ 2155069 h 2344739"/>
              <a:gd name="connsiteX149" fmla="*/ 4291212 w 12193149"/>
              <a:gd name="connsiteY149" fmla="*/ 2157986 h 2344739"/>
              <a:gd name="connsiteX150" fmla="*/ 4277290 w 12193149"/>
              <a:gd name="connsiteY150" fmla="*/ 2157740 h 2344739"/>
              <a:gd name="connsiteX151" fmla="*/ 4249265 w 12193149"/>
              <a:gd name="connsiteY151" fmla="*/ 2160064 h 2344739"/>
              <a:gd name="connsiteX152" fmla="*/ 4203199 w 12193149"/>
              <a:gd name="connsiteY152" fmla="*/ 2157269 h 2344739"/>
              <a:gd name="connsiteX153" fmla="*/ 4202893 w 12193149"/>
              <a:gd name="connsiteY153" fmla="*/ 2156010 h 2344739"/>
              <a:gd name="connsiteX154" fmla="*/ 4192396 w 12193149"/>
              <a:gd name="connsiteY154" fmla="*/ 2150376 h 2344739"/>
              <a:gd name="connsiteX155" fmla="*/ 4143893 w 12193149"/>
              <a:gd name="connsiteY155" fmla="*/ 2134511 h 2344739"/>
              <a:gd name="connsiteX156" fmla="*/ 4084245 w 12193149"/>
              <a:gd name="connsiteY156" fmla="*/ 2107978 h 2344739"/>
              <a:gd name="connsiteX157" fmla="*/ 4075694 w 12193149"/>
              <a:gd name="connsiteY157" fmla="*/ 2107143 h 2344739"/>
              <a:gd name="connsiteX158" fmla="*/ 4075575 w 12193149"/>
              <a:gd name="connsiteY158" fmla="*/ 2106844 h 2344739"/>
              <a:gd name="connsiteX159" fmla="*/ 4066658 w 12193149"/>
              <a:gd name="connsiteY159" fmla="*/ 2105400 h 2344739"/>
              <a:gd name="connsiteX160" fmla="*/ 4060102 w 12193149"/>
              <a:gd name="connsiteY160" fmla="*/ 2105618 h 2344739"/>
              <a:gd name="connsiteX161" fmla="*/ 4043512 w 12193149"/>
              <a:gd name="connsiteY161" fmla="*/ 2103997 h 2344739"/>
              <a:gd name="connsiteX162" fmla="*/ 4038145 w 12193149"/>
              <a:gd name="connsiteY162" fmla="*/ 2101563 h 2344739"/>
              <a:gd name="connsiteX163" fmla="*/ 4036511 w 12193149"/>
              <a:gd name="connsiteY163" fmla="*/ 2097896 h 2344739"/>
              <a:gd name="connsiteX164" fmla="*/ 4034926 w 12193149"/>
              <a:gd name="connsiteY164" fmla="*/ 2098131 h 2344739"/>
              <a:gd name="connsiteX165" fmla="*/ 4005686 w 12193149"/>
              <a:gd name="connsiteY165" fmla="*/ 2085563 h 2344739"/>
              <a:gd name="connsiteX166" fmla="*/ 3937994 w 12193149"/>
              <a:gd name="connsiteY166" fmla="*/ 2068106 h 2344739"/>
              <a:gd name="connsiteX167" fmla="*/ 3898423 w 12193149"/>
              <a:gd name="connsiteY167" fmla="*/ 2062451 h 2344739"/>
              <a:gd name="connsiteX168" fmla="*/ 3790908 w 12193149"/>
              <a:gd name="connsiteY168" fmla="*/ 2042213 h 2344739"/>
              <a:gd name="connsiteX169" fmla="*/ 3683661 w 12193149"/>
              <a:gd name="connsiteY169" fmla="*/ 2018290 h 2344739"/>
              <a:gd name="connsiteX170" fmla="*/ 3611183 w 12193149"/>
              <a:gd name="connsiteY170" fmla="*/ 1986019 h 2344739"/>
              <a:gd name="connsiteX171" fmla="*/ 3605003 w 12193149"/>
              <a:gd name="connsiteY171" fmla="*/ 1987381 h 2344739"/>
              <a:gd name="connsiteX172" fmla="*/ 3595884 w 12193149"/>
              <a:gd name="connsiteY172" fmla="*/ 1987545 h 2344739"/>
              <a:gd name="connsiteX173" fmla="*/ 3595649 w 12193149"/>
              <a:gd name="connsiteY173" fmla="*/ 1987276 h 2344739"/>
              <a:gd name="connsiteX174" fmla="*/ 3587126 w 12193149"/>
              <a:gd name="connsiteY174" fmla="*/ 1987966 h 2344739"/>
              <a:gd name="connsiteX175" fmla="*/ 3537283 w 12193149"/>
              <a:gd name="connsiteY175" fmla="*/ 1978267 h 2344739"/>
              <a:gd name="connsiteX176" fmla="*/ 3474371 w 12193149"/>
              <a:gd name="connsiteY176" fmla="*/ 1974606 h 2344739"/>
              <a:gd name="connsiteX177" fmla="*/ 3401876 w 12193149"/>
              <a:gd name="connsiteY177" fmla="*/ 1962558 h 2344739"/>
              <a:gd name="connsiteX178" fmla="*/ 3365036 w 12193149"/>
              <a:gd name="connsiteY178" fmla="*/ 1979510 h 2344739"/>
              <a:gd name="connsiteX179" fmla="*/ 3345174 w 12193149"/>
              <a:gd name="connsiteY179" fmla="*/ 1981192 h 2344739"/>
              <a:gd name="connsiteX180" fmla="*/ 3342846 w 12193149"/>
              <a:gd name="connsiteY180" fmla="*/ 1980217 h 2344739"/>
              <a:gd name="connsiteX181" fmla="*/ 3263504 w 12193149"/>
              <a:gd name="connsiteY181" fmla="*/ 1986094 h 2344739"/>
              <a:gd name="connsiteX182" fmla="*/ 3143704 w 12193149"/>
              <a:gd name="connsiteY182" fmla="*/ 1993869 h 2344739"/>
              <a:gd name="connsiteX183" fmla="*/ 3031439 w 12193149"/>
              <a:gd name="connsiteY183" fmla="*/ 1996512 h 2344739"/>
              <a:gd name="connsiteX184" fmla="*/ 2782717 w 12193149"/>
              <a:gd name="connsiteY184" fmla="*/ 2018333 h 2344739"/>
              <a:gd name="connsiteX185" fmla="*/ 2647675 w 12193149"/>
              <a:gd name="connsiteY185" fmla="*/ 2028869 h 2344739"/>
              <a:gd name="connsiteX186" fmla="*/ 2569176 w 12193149"/>
              <a:gd name="connsiteY186" fmla="*/ 2002628 h 2344739"/>
              <a:gd name="connsiteX187" fmla="*/ 2444403 w 12193149"/>
              <a:gd name="connsiteY187" fmla="*/ 2016529 h 2344739"/>
              <a:gd name="connsiteX188" fmla="*/ 2316260 w 12193149"/>
              <a:gd name="connsiteY188" fmla="*/ 2024996 h 2344739"/>
              <a:gd name="connsiteX189" fmla="*/ 2209726 w 12193149"/>
              <a:gd name="connsiteY189" fmla="*/ 2019763 h 2344739"/>
              <a:gd name="connsiteX190" fmla="*/ 2095813 w 12193149"/>
              <a:gd name="connsiteY190" fmla="*/ 2003052 h 2344739"/>
              <a:gd name="connsiteX191" fmla="*/ 1998504 w 12193149"/>
              <a:gd name="connsiteY191" fmla="*/ 1995032 h 2344739"/>
              <a:gd name="connsiteX192" fmla="*/ 1929320 w 12193149"/>
              <a:gd name="connsiteY192" fmla="*/ 2016977 h 2344739"/>
              <a:gd name="connsiteX193" fmla="*/ 1922798 w 12193149"/>
              <a:gd name="connsiteY193" fmla="*/ 2012146 h 2344739"/>
              <a:gd name="connsiteX194" fmla="*/ 1874228 w 12193149"/>
              <a:gd name="connsiteY194" fmla="*/ 2013741 h 2344739"/>
              <a:gd name="connsiteX195" fmla="*/ 1787803 w 12193149"/>
              <a:gd name="connsiteY195" fmla="*/ 2041363 h 2344739"/>
              <a:gd name="connsiteX196" fmla="*/ 1739352 w 12193149"/>
              <a:gd name="connsiteY196" fmla="*/ 2036312 h 2344739"/>
              <a:gd name="connsiteX197" fmla="*/ 1676219 w 12193149"/>
              <a:gd name="connsiteY197" fmla="*/ 2019963 h 2344739"/>
              <a:gd name="connsiteX198" fmla="*/ 1609817 w 12193149"/>
              <a:gd name="connsiteY198" fmla="*/ 2013066 h 2344739"/>
              <a:gd name="connsiteX199" fmla="*/ 1497258 w 12193149"/>
              <a:gd name="connsiteY199" fmla="*/ 1987476 h 2344739"/>
              <a:gd name="connsiteX200" fmla="*/ 1151127 w 12193149"/>
              <a:gd name="connsiteY200" fmla="*/ 1938041 h 2344739"/>
              <a:gd name="connsiteX201" fmla="*/ 859417 w 12193149"/>
              <a:gd name="connsiteY201" fmla="*/ 1928608 h 2344739"/>
              <a:gd name="connsiteX202" fmla="*/ 838688 w 12193149"/>
              <a:gd name="connsiteY202" fmla="*/ 1929821 h 2344739"/>
              <a:gd name="connsiteX203" fmla="*/ 817957 w 12193149"/>
              <a:gd name="connsiteY203" fmla="*/ 1927857 h 2344739"/>
              <a:gd name="connsiteX204" fmla="*/ 812654 w 12193149"/>
              <a:gd name="connsiteY204" fmla="*/ 1930751 h 2344739"/>
              <a:gd name="connsiteX205" fmla="*/ 721195 w 12193149"/>
              <a:gd name="connsiteY205" fmla="*/ 1929661 h 2344739"/>
              <a:gd name="connsiteX206" fmla="*/ 720890 w 12193149"/>
              <a:gd name="connsiteY206" fmla="*/ 1928399 h 2344739"/>
              <a:gd name="connsiteX207" fmla="*/ 710023 w 12193149"/>
              <a:gd name="connsiteY207" fmla="*/ 1922722 h 2344739"/>
              <a:gd name="connsiteX208" fmla="*/ 597940 w 12193149"/>
              <a:gd name="connsiteY208" fmla="*/ 1879864 h 2344739"/>
              <a:gd name="connsiteX209" fmla="*/ 579683 w 12193149"/>
              <a:gd name="connsiteY209" fmla="*/ 1877212 h 2344739"/>
              <a:gd name="connsiteX210" fmla="*/ 572865 w 12193149"/>
              <a:gd name="connsiteY210" fmla="*/ 1877401 h 2344739"/>
              <a:gd name="connsiteX211" fmla="*/ 446247 w 12193149"/>
              <a:gd name="connsiteY211" fmla="*/ 1839371 h 2344739"/>
              <a:gd name="connsiteX212" fmla="*/ 405163 w 12193149"/>
              <a:gd name="connsiteY212" fmla="*/ 1833548 h 2344739"/>
              <a:gd name="connsiteX213" fmla="*/ 293583 w 12193149"/>
              <a:gd name="connsiteY213" fmla="*/ 1812852 h 2344739"/>
              <a:gd name="connsiteX214" fmla="*/ 119529 w 12193149"/>
              <a:gd name="connsiteY214" fmla="*/ 1761047 h 2344739"/>
              <a:gd name="connsiteX215" fmla="*/ 16674 w 12193149"/>
              <a:gd name="connsiteY215" fmla="*/ 1758191 h 2344739"/>
              <a:gd name="connsiteX216" fmla="*/ 1150 w 12193149"/>
              <a:gd name="connsiteY216" fmla="*/ 1752722 h 2344739"/>
              <a:gd name="connsiteX217" fmla="*/ 1148 w 12193149"/>
              <a:gd name="connsiteY217" fmla="*/ 222213 h 2344739"/>
              <a:gd name="connsiteX218" fmla="*/ 1148 w 12193149"/>
              <a:gd name="connsiteY218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9 w 12193149"/>
              <a:gd name="connsiteY3" fmla="*/ 579739 h 2344739"/>
              <a:gd name="connsiteX4" fmla="*/ 12185986 w 12193149"/>
              <a:gd name="connsiteY4" fmla="*/ 584189 h 2344739"/>
              <a:gd name="connsiteX5" fmla="*/ 12156363 w 12193149"/>
              <a:gd name="connsiteY5" fmla="*/ 597366 h 2344739"/>
              <a:gd name="connsiteX6" fmla="*/ 12139215 w 12193149"/>
              <a:gd name="connsiteY6" fmla="*/ 623179 h 2344739"/>
              <a:gd name="connsiteX7" fmla="*/ 12126327 w 12193149"/>
              <a:gd name="connsiteY7" fmla="*/ 624690 h 2344739"/>
              <a:gd name="connsiteX8" fmla="*/ 12124007 w 12193149"/>
              <a:gd name="connsiteY8" fmla="*/ 624794 h 2344739"/>
              <a:gd name="connsiteX9" fmla="*/ 12116854 w 12193149"/>
              <a:gd name="connsiteY9" fmla="*/ 628608 h 2344739"/>
              <a:gd name="connsiteX10" fmla="*/ 12099497 w 12193149"/>
              <a:gd name="connsiteY10" fmla="*/ 628139 h 2344739"/>
              <a:gd name="connsiteX11" fmla="*/ 12087073 w 12193149"/>
              <a:gd name="connsiteY11" fmla="*/ 636341 h 2344739"/>
              <a:gd name="connsiteX12" fmla="*/ 12031073 w 12193149"/>
              <a:gd name="connsiteY12" fmla="*/ 680009 h 2344739"/>
              <a:gd name="connsiteX13" fmla="*/ 11995833 w 12193149"/>
              <a:gd name="connsiteY13" fmla="*/ 703458 h 2344739"/>
              <a:gd name="connsiteX14" fmla="*/ 11979717 w 12193149"/>
              <a:gd name="connsiteY14" fmla="*/ 708161 h 2344739"/>
              <a:gd name="connsiteX15" fmla="*/ 11959046 w 12193149"/>
              <a:gd name="connsiteY15" fmla="*/ 717558 h 2344739"/>
              <a:gd name="connsiteX16" fmla="*/ 11920454 w 12193149"/>
              <a:gd name="connsiteY16" fmla="*/ 730883 h 2344739"/>
              <a:gd name="connsiteX17" fmla="*/ 11903656 w 12193149"/>
              <a:gd name="connsiteY17" fmla="*/ 742426 h 2344739"/>
              <a:gd name="connsiteX18" fmla="*/ 11895048 w 12193149"/>
              <a:gd name="connsiteY18" fmla="*/ 744791 h 2344739"/>
              <a:gd name="connsiteX19" fmla="*/ 11891968 w 12193149"/>
              <a:gd name="connsiteY19" fmla="*/ 755729 h 2344739"/>
              <a:gd name="connsiteX20" fmla="*/ 11870776 w 12193149"/>
              <a:gd name="connsiteY20" fmla="*/ 777816 h 2344739"/>
              <a:gd name="connsiteX21" fmla="*/ 11813376 w 12193149"/>
              <a:gd name="connsiteY21" fmla="*/ 797659 h 2344739"/>
              <a:gd name="connsiteX22" fmla="*/ 11590693 w 12193149"/>
              <a:gd name="connsiteY22" fmla="*/ 963777 h 2344739"/>
              <a:gd name="connsiteX23" fmla="*/ 11506817 w 12193149"/>
              <a:gd name="connsiteY23" fmla="*/ 1033623 h 2344739"/>
              <a:gd name="connsiteX24" fmla="*/ 11280332 w 12193149"/>
              <a:gd name="connsiteY24" fmla="*/ 1223571 h 2344739"/>
              <a:gd name="connsiteX25" fmla="*/ 11228309 w 12193149"/>
              <a:gd name="connsiteY25" fmla="*/ 1276236 h 2344739"/>
              <a:gd name="connsiteX26" fmla="*/ 11218087 w 12193149"/>
              <a:gd name="connsiteY26" fmla="*/ 1275961 h 2344739"/>
              <a:gd name="connsiteX27" fmla="*/ 11217184 w 12193149"/>
              <a:gd name="connsiteY27" fmla="*/ 1275018 h 2344739"/>
              <a:gd name="connsiteX28" fmla="*/ 11188885 w 12193149"/>
              <a:gd name="connsiteY28" fmla="*/ 1292383 h 2344739"/>
              <a:gd name="connsiteX29" fmla="*/ 11184501 w 12193149"/>
              <a:gd name="connsiteY29" fmla="*/ 1292525 h 2344739"/>
              <a:gd name="connsiteX30" fmla="*/ 11166854 w 12193149"/>
              <a:gd name="connsiteY30" fmla="*/ 1306612 h 2344739"/>
              <a:gd name="connsiteX31" fmla="*/ 11157311 w 12193149"/>
              <a:gd name="connsiteY31" fmla="*/ 1312414 h 2344739"/>
              <a:gd name="connsiteX32" fmla="*/ 11155496 w 12193149"/>
              <a:gd name="connsiteY32" fmla="*/ 1317097 h 2344739"/>
              <a:gd name="connsiteX33" fmla="*/ 11140961 w 12193149"/>
              <a:gd name="connsiteY33" fmla="*/ 1324115 h 2344739"/>
              <a:gd name="connsiteX34" fmla="*/ 11138961 w 12193149"/>
              <a:gd name="connsiteY34" fmla="*/ 1323772 h 2344739"/>
              <a:gd name="connsiteX35" fmla="*/ 11128208 w 12193149"/>
              <a:gd name="connsiteY35" fmla="*/ 1333832 h 2344739"/>
              <a:gd name="connsiteX36" fmla="*/ 11120691 w 12193149"/>
              <a:gd name="connsiteY36" fmla="*/ 1347424 h 2344739"/>
              <a:gd name="connsiteX37" fmla="*/ 10894683 w 12193149"/>
              <a:gd name="connsiteY37" fmla="*/ 1473399 h 2344739"/>
              <a:gd name="connsiteX38" fmla="*/ 10773300 w 12193149"/>
              <a:gd name="connsiteY38" fmla="*/ 1523191 h 2344739"/>
              <a:gd name="connsiteX39" fmla="*/ 10627668 w 12193149"/>
              <a:gd name="connsiteY39" fmla="*/ 1559229 h 2344739"/>
              <a:gd name="connsiteX40" fmla="*/ 10581895 w 12193149"/>
              <a:gd name="connsiteY40" fmla="*/ 1568689 h 2344739"/>
              <a:gd name="connsiteX41" fmla="*/ 10547790 w 12193149"/>
              <a:gd name="connsiteY41" fmla="*/ 1598423 h 2344739"/>
              <a:gd name="connsiteX42" fmla="*/ 10529643 w 12193149"/>
              <a:gd name="connsiteY42" fmla="*/ 1596907 h 2344739"/>
              <a:gd name="connsiteX43" fmla="*/ 10526446 w 12193149"/>
              <a:gd name="connsiteY43" fmla="*/ 1596411 h 2344739"/>
              <a:gd name="connsiteX44" fmla="*/ 10515129 w 12193149"/>
              <a:gd name="connsiteY44" fmla="*/ 1599537 h 2344739"/>
              <a:gd name="connsiteX45" fmla="*/ 10491735 w 12193149"/>
              <a:gd name="connsiteY45" fmla="*/ 1594156 h 2344739"/>
              <a:gd name="connsiteX46" fmla="*/ 10471418 w 12193149"/>
              <a:gd name="connsiteY46" fmla="*/ 1601693 h 2344739"/>
              <a:gd name="connsiteX47" fmla="*/ 10377042 w 12193149"/>
              <a:gd name="connsiteY47" fmla="*/ 1644598 h 2344739"/>
              <a:gd name="connsiteX48" fmla="*/ 10319338 w 12193149"/>
              <a:gd name="connsiteY48" fmla="*/ 1666221 h 2344739"/>
              <a:gd name="connsiteX49" fmla="*/ 10295467 w 12193149"/>
              <a:gd name="connsiteY49" fmla="*/ 1668079 h 2344739"/>
              <a:gd name="connsiteX50" fmla="*/ 10263443 w 12193149"/>
              <a:gd name="connsiteY50" fmla="*/ 1674948 h 2344739"/>
              <a:gd name="connsiteX51" fmla="*/ 10205418 w 12193149"/>
              <a:gd name="connsiteY51" fmla="*/ 1682149 h 2344739"/>
              <a:gd name="connsiteX52" fmla="*/ 10177759 w 12193149"/>
              <a:gd name="connsiteY52" fmla="*/ 1692943 h 2344739"/>
              <a:gd name="connsiteX53" fmla="*/ 10165070 w 12193149"/>
              <a:gd name="connsiteY53" fmla="*/ 1693739 h 2344739"/>
              <a:gd name="connsiteX54" fmla="*/ 10156308 w 12193149"/>
              <a:gd name="connsiteY54" fmla="*/ 1707487 h 2344739"/>
              <a:gd name="connsiteX55" fmla="*/ 10118267 w 12193149"/>
              <a:gd name="connsiteY55" fmla="*/ 1731142 h 2344739"/>
              <a:gd name="connsiteX56" fmla="*/ 10083317 w 12193149"/>
              <a:gd name="connsiteY56" fmla="*/ 1743296 h 2344739"/>
              <a:gd name="connsiteX57" fmla="*/ 10040388 w 12193149"/>
              <a:gd name="connsiteY57" fmla="*/ 1741632 h 2344739"/>
              <a:gd name="connsiteX58" fmla="*/ 9961167 w 12193149"/>
              <a:gd name="connsiteY58" fmla="*/ 1757147 h 2344739"/>
              <a:gd name="connsiteX59" fmla="*/ 9848940 w 12193149"/>
              <a:gd name="connsiteY59" fmla="*/ 1763915 h 2344739"/>
              <a:gd name="connsiteX60" fmla="*/ 9729457 w 12193149"/>
              <a:gd name="connsiteY60" fmla="*/ 1784122 h 2344739"/>
              <a:gd name="connsiteX61" fmla="*/ 9613704 w 12193149"/>
              <a:gd name="connsiteY61" fmla="*/ 1812371 h 2344739"/>
              <a:gd name="connsiteX62" fmla="*/ 9338590 w 12193149"/>
              <a:gd name="connsiteY62" fmla="*/ 1869293 h 2344739"/>
              <a:gd name="connsiteX63" fmla="*/ 9232518 w 12193149"/>
              <a:gd name="connsiteY63" fmla="*/ 1893149 h 2344739"/>
              <a:gd name="connsiteX64" fmla="*/ 9156690 w 12193149"/>
              <a:gd name="connsiteY64" fmla="*/ 1903228 h 2344739"/>
              <a:gd name="connsiteX65" fmla="*/ 9054601 w 12193149"/>
              <a:gd name="connsiteY65" fmla="*/ 1910755 h 2344739"/>
              <a:gd name="connsiteX66" fmla="*/ 9006634 w 12193149"/>
              <a:gd name="connsiteY66" fmla="*/ 1914040 h 2344739"/>
              <a:gd name="connsiteX67" fmla="*/ 9006349 w 12193149"/>
              <a:gd name="connsiteY67" fmla="*/ 1913800 h 2344739"/>
              <a:gd name="connsiteX68" fmla="*/ 8997380 w 12193149"/>
              <a:gd name="connsiteY68" fmla="*/ 1915011 h 2344739"/>
              <a:gd name="connsiteX69" fmla="*/ 8991542 w 12193149"/>
              <a:gd name="connsiteY69" fmla="*/ 1917072 h 2344739"/>
              <a:gd name="connsiteX70" fmla="*/ 8975485 w 12193149"/>
              <a:gd name="connsiteY70" fmla="*/ 1920298 h 2344739"/>
              <a:gd name="connsiteX71" fmla="*/ 8969159 w 12193149"/>
              <a:gd name="connsiteY71" fmla="*/ 1919598 h 2344739"/>
              <a:gd name="connsiteX72" fmla="*/ 8964196 w 12193149"/>
              <a:gd name="connsiteY72" fmla="*/ 1917373 h 2344739"/>
              <a:gd name="connsiteX73" fmla="*/ 8930136 w 12193149"/>
              <a:gd name="connsiteY73" fmla="*/ 1914185 h 2344739"/>
              <a:gd name="connsiteX74" fmla="*/ 8753592 w 12193149"/>
              <a:gd name="connsiteY74" fmla="*/ 1933417 h 2344739"/>
              <a:gd name="connsiteX75" fmla="*/ 8708995 w 12193149"/>
              <a:gd name="connsiteY75" fmla="*/ 1935518 h 2344739"/>
              <a:gd name="connsiteX76" fmla="*/ 8597219 w 12193149"/>
              <a:gd name="connsiteY76" fmla="*/ 1944090 h 2344739"/>
              <a:gd name="connsiteX77" fmla="*/ 8526378 w 12193149"/>
              <a:gd name="connsiteY77" fmla="*/ 1929248 h 2344739"/>
              <a:gd name="connsiteX78" fmla="*/ 8512131 w 12193149"/>
              <a:gd name="connsiteY78" fmla="*/ 1935163 h 2344739"/>
              <a:gd name="connsiteX79" fmla="*/ 8507315 w 12193149"/>
              <a:gd name="connsiteY79" fmla="*/ 1938164 h 2344739"/>
              <a:gd name="connsiteX80" fmla="*/ 8499116 w 12193149"/>
              <a:gd name="connsiteY80" fmla="*/ 1940902 h 2344739"/>
              <a:gd name="connsiteX81" fmla="*/ 8498742 w 12193149"/>
              <a:gd name="connsiteY81" fmla="*/ 1940723 h 2344739"/>
              <a:gd name="connsiteX82" fmla="*/ 8491397 w 12193149"/>
              <a:gd name="connsiteY82" fmla="*/ 1943773 h 2344739"/>
              <a:gd name="connsiteX83" fmla="*/ 8368330 w 12193149"/>
              <a:gd name="connsiteY83" fmla="*/ 1957815 h 2344739"/>
              <a:gd name="connsiteX84" fmla="*/ 8354947 w 12193149"/>
              <a:gd name="connsiteY84" fmla="*/ 1958009 h 2344739"/>
              <a:gd name="connsiteX85" fmla="*/ 8321252 w 12193149"/>
              <a:gd name="connsiteY85" fmla="*/ 1974587 h 2344739"/>
              <a:gd name="connsiteX86" fmla="*/ 8315581 w 12193149"/>
              <a:gd name="connsiteY86" fmla="*/ 1974913 h 2344739"/>
              <a:gd name="connsiteX87" fmla="*/ 8296322 w 12193149"/>
              <a:gd name="connsiteY87" fmla="*/ 1988808 h 2344739"/>
              <a:gd name="connsiteX88" fmla="*/ 8285424 w 12193149"/>
              <a:gd name="connsiteY88" fmla="*/ 1994631 h 2344739"/>
              <a:gd name="connsiteX89" fmla="*/ 8284298 w 12193149"/>
              <a:gd name="connsiteY89" fmla="*/ 1999074 h 2344739"/>
              <a:gd name="connsiteX90" fmla="*/ 8267224 w 12193149"/>
              <a:gd name="connsiteY90" fmla="*/ 2006249 h 2344739"/>
              <a:gd name="connsiteX91" fmla="*/ 8264525 w 12193149"/>
              <a:gd name="connsiteY91" fmla="*/ 2006019 h 2344739"/>
              <a:gd name="connsiteX92" fmla="*/ 8253181 w 12193149"/>
              <a:gd name="connsiteY92" fmla="*/ 2015862 h 2344739"/>
              <a:gd name="connsiteX93" fmla="*/ 8246982 w 12193149"/>
              <a:gd name="connsiteY93" fmla="*/ 2028854 h 2344739"/>
              <a:gd name="connsiteX94" fmla="*/ 8091420 w 12193149"/>
              <a:gd name="connsiteY94" fmla="*/ 2075015 h 2344739"/>
              <a:gd name="connsiteX95" fmla="*/ 7906555 w 12193149"/>
              <a:gd name="connsiteY95" fmla="*/ 2116988 h 2344739"/>
              <a:gd name="connsiteX96" fmla="*/ 7719893 w 12193149"/>
              <a:gd name="connsiteY96" fmla="*/ 2142703 h 2344739"/>
              <a:gd name="connsiteX97" fmla="*/ 7615495 w 12193149"/>
              <a:gd name="connsiteY97" fmla="*/ 2139232 h 2344739"/>
              <a:gd name="connsiteX98" fmla="*/ 7528691 w 12193149"/>
              <a:gd name="connsiteY98" fmla="*/ 2145060 h 2344739"/>
              <a:gd name="connsiteX99" fmla="*/ 7520719 w 12193149"/>
              <a:gd name="connsiteY99" fmla="*/ 2147613 h 2344739"/>
              <a:gd name="connsiteX100" fmla="*/ 7508559 w 12193149"/>
              <a:gd name="connsiteY100" fmla="*/ 2148948 h 2344739"/>
              <a:gd name="connsiteX101" fmla="*/ 7508188 w 12193149"/>
              <a:gd name="connsiteY101" fmla="*/ 2148621 h 2344739"/>
              <a:gd name="connsiteX102" fmla="*/ 7496943 w 12193149"/>
              <a:gd name="connsiteY102" fmla="*/ 2150573 h 2344739"/>
              <a:gd name="connsiteX103" fmla="*/ 7219707 w 12193149"/>
              <a:gd name="connsiteY103" fmla="*/ 2156680 h 2344739"/>
              <a:gd name="connsiteX104" fmla="*/ 7202249 w 12193149"/>
              <a:gd name="connsiteY104" fmla="*/ 2161230 h 2344739"/>
              <a:gd name="connsiteX105" fmla="*/ 7198152 w 12193149"/>
              <a:gd name="connsiteY105" fmla="*/ 2166588 h 2344739"/>
              <a:gd name="connsiteX106" fmla="*/ 7171956 w 12193149"/>
              <a:gd name="connsiteY106" fmla="*/ 2171236 h 2344739"/>
              <a:gd name="connsiteX107" fmla="*/ 7098136 w 12193149"/>
              <a:gd name="connsiteY107" fmla="*/ 2183464 h 2344739"/>
              <a:gd name="connsiteX108" fmla="*/ 7019644 w 12193149"/>
              <a:gd name="connsiteY108" fmla="*/ 2183090 h 2344739"/>
              <a:gd name="connsiteX109" fmla="*/ 6905294 w 12193149"/>
              <a:gd name="connsiteY109" fmla="*/ 2212596 h 2344739"/>
              <a:gd name="connsiteX110" fmla="*/ 6709370 w 12193149"/>
              <a:gd name="connsiteY110" fmla="*/ 2240551 h 2344739"/>
              <a:gd name="connsiteX111" fmla="*/ 6550602 w 12193149"/>
              <a:gd name="connsiteY111" fmla="*/ 2269327 h 2344739"/>
              <a:gd name="connsiteX112" fmla="*/ 6318708 w 12193149"/>
              <a:gd name="connsiteY112" fmla="*/ 2316127 h 2344739"/>
              <a:gd name="connsiteX113" fmla="*/ 6169822 w 12193149"/>
              <a:gd name="connsiteY113" fmla="*/ 2318214 h 2344739"/>
              <a:gd name="connsiteX114" fmla="*/ 6074996 w 12193149"/>
              <a:gd name="connsiteY114" fmla="*/ 2338676 h 2344739"/>
              <a:gd name="connsiteX115" fmla="*/ 6069677 w 12193149"/>
              <a:gd name="connsiteY115" fmla="*/ 2337139 h 2344739"/>
              <a:gd name="connsiteX116" fmla="*/ 6049786 w 12193149"/>
              <a:gd name="connsiteY116" fmla="*/ 2337822 h 2344739"/>
              <a:gd name="connsiteX117" fmla="*/ 6042433 w 12193149"/>
              <a:gd name="connsiteY117" fmla="*/ 2329473 h 2344739"/>
              <a:gd name="connsiteX118" fmla="*/ 6011238 w 12193149"/>
              <a:gd name="connsiteY118" fmla="*/ 2324380 h 2344739"/>
              <a:gd name="connsiteX119" fmla="*/ 5958523 w 12193149"/>
              <a:gd name="connsiteY119" fmla="*/ 2328024 h 2344739"/>
              <a:gd name="connsiteX120" fmla="*/ 5760067 w 12193149"/>
              <a:gd name="connsiteY120" fmla="*/ 2343716 h 2344739"/>
              <a:gd name="connsiteX121" fmla="*/ 5628108 w 12193149"/>
              <a:gd name="connsiteY121" fmla="*/ 2344739 h 2344739"/>
              <a:gd name="connsiteX122" fmla="*/ 5472054 w 12193149"/>
              <a:gd name="connsiteY122" fmla="*/ 2330719 h 2344739"/>
              <a:gd name="connsiteX123" fmla="*/ 5433909 w 12193149"/>
              <a:gd name="connsiteY123" fmla="*/ 2319466 h 2344739"/>
              <a:gd name="connsiteX124" fmla="*/ 5382817 w 12193149"/>
              <a:gd name="connsiteY124" fmla="*/ 2301764 h 2344739"/>
              <a:gd name="connsiteX125" fmla="*/ 5262912 w 12193149"/>
              <a:gd name="connsiteY125" fmla="*/ 2281347 h 2344739"/>
              <a:gd name="connsiteX126" fmla="*/ 5224109 w 12193149"/>
              <a:gd name="connsiteY126" fmla="*/ 2270223 h 2344739"/>
              <a:gd name="connsiteX127" fmla="*/ 5175808 w 12193149"/>
              <a:gd name="connsiteY127" fmla="*/ 2267233 h 2344739"/>
              <a:gd name="connsiteX128" fmla="*/ 5157702 w 12193149"/>
              <a:gd name="connsiteY128" fmla="*/ 2260010 h 2344739"/>
              <a:gd name="connsiteX129" fmla="*/ 5143747 w 12193149"/>
              <a:gd name="connsiteY129" fmla="*/ 2256610 h 2344739"/>
              <a:gd name="connsiteX130" fmla="*/ 5140744 w 12193149"/>
              <a:gd name="connsiteY130" fmla="*/ 2254509 h 2344739"/>
              <a:gd name="connsiteX131" fmla="*/ 5122807 w 12193149"/>
              <a:gd name="connsiteY131" fmla="*/ 2243656 h 2344739"/>
              <a:gd name="connsiteX132" fmla="*/ 5066938 w 12193149"/>
              <a:gd name="connsiteY132" fmla="*/ 2250227 h 2344739"/>
              <a:gd name="connsiteX133" fmla="*/ 5012662 w 12193149"/>
              <a:gd name="connsiteY133" fmla="*/ 2233846 h 2344739"/>
              <a:gd name="connsiteX134" fmla="*/ 4841589 w 12193149"/>
              <a:gd name="connsiteY134" fmla="*/ 2209829 h 2344739"/>
              <a:gd name="connsiteX135" fmla="*/ 4763595 w 12193149"/>
              <a:gd name="connsiteY135" fmla="*/ 2182061 h 2344739"/>
              <a:gd name="connsiteX136" fmla="*/ 4724334 w 12193149"/>
              <a:gd name="connsiteY136" fmla="*/ 2173047 h 2344739"/>
              <a:gd name="connsiteX137" fmla="*/ 4722324 w 12193149"/>
              <a:gd name="connsiteY137" fmla="*/ 2172298 h 2344739"/>
              <a:gd name="connsiteX138" fmla="*/ 4723259 w 12193149"/>
              <a:gd name="connsiteY138" fmla="*/ 2172087 h 2344739"/>
              <a:gd name="connsiteX139" fmla="*/ 4718350 w 12193149"/>
              <a:gd name="connsiteY139" fmla="*/ 2170817 h 2344739"/>
              <a:gd name="connsiteX140" fmla="*/ 4722324 w 12193149"/>
              <a:gd name="connsiteY140" fmla="*/ 2172298 h 2344739"/>
              <a:gd name="connsiteX141" fmla="*/ 4716674 w 12193149"/>
              <a:gd name="connsiteY141" fmla="*/ 2173573 h 2344739"/>
              <a:gd name="connsiteX142" fmla="*/ 4516962 w 12193149"/>
              <a:gd name="connsiteY142" fmla="*/ 2163671 h 2344739"/>
              <a:gd name="connsiteX143" fmla="*/ 4429691 w 12193149"/>
              <a:gd name="connsiteY143" fmla="*/ 2153020 h 2344739"/>
              <a:gd name="connsiteX144" fmla="*/ 4364023 w 12193149"/>
              <a:gd name="connsiteY144" fmla="*/ 2151674 h 2344739"/>
              <a:gd name="connsiteX145" fmla="*/ 4318114 w 12193149"/>
              <a:gd name="connsiteY145" fmla="*/ 2158289 h 2344739"/>
              <a:gd name="connsiteX146" fmla="*/ 4316258 w 12193149"/>
              <a:gd name="connsiteY146" fmla="*/ 2156948 h 2344739"/>
              <a:gd name="connsiteX147" fmla="*/ 4296292 w 12193149"/>
              <a:gd name="connsiteY147" fmla="*/ 2155069 h 2344739"/>
              <a:gd name="connsiteX148" fmla="*/ 4291212 w 12193149"/>
              <a:gd name="connsiteY148" fmla="*/ 2157986 h 2344739"/>
              <a:gd name="connsiteX149" fmla="*/ 4277290 w 12193149"/>
              <a:gd name="connsiteY149" fmla="*/ 2157740 h 2344739"/>
              <a:gd name="connsiteX150" fmla="*/ 4249265 w 12193149"/>
              <a:gd name="connsiteY150" fmla="*/ 2160064 h 2344739"/>
              <a:gd name="connsiteX151" fmla="*/ 4203199 w 12193149"/>
              <a:gd name="connsiteY151" fmla="*/ 2157269 h 2344739"/>
              <a:gd name="connsiteX152" fmla="*/ 4202893 w 12193149"/>
              <a:gd name="connsiteY152" fmla="*/ 2156010 h 2344739"/>
              <a:gd name="connsiteX153" fmla="*/ 4192396 w 12193149"/>
              <a:gd name="connsiteY153" fmla="*/ 2150376 h 2344739"/>
              <a:gd name="connsiteX154" fmla="*/ 4143893 w 12193149"/>
              <a:gd name="connsiteY154" fmla="*/ 2134511 h 2344739"/>
              <a:gd name="connsiteX155" fmla="*/ 4084245 w 12193149"/>
              <a:gd name="connsiteY155" fmla="*/ 2107978 h 2344739"/>
              <a:gd name="connsiteX156" fmla="*/ 4075694 w 12193149"/>
              <a:gd name="connsiteY156" fmla="*/ 2107143 h 2344739"/>
              <a:gd name="connsiteX157" fmla="*/ 4075575 w 12193149"/>
              <a:gd name="connsiteY157" fmla="*/ 2106844 h 2344739"/>
              <a:gd name="connsiteX158" fmla="*/ 4066658 w 12193149"/>
              <a:gd name="connsiteY158" fmla="*/ 2105400 h 2344739"/>
              <a:gd name="connsiteX159" fmla="*/ 4060102 w 12193149"/>
              <a:gd name="connsiteY159" fmla="*/ 2105618 h 2344739"/>
              <a:gd name="connsiteX160" fmla="*/ 4043512 w 12193149"/>
              <a:gd name="connsiteY160" fmla="*/ 2103997 h 2344739"/>
              <a:gd name="connsiteX161" fmla="*/ 4038145 w 12193149"/>
              <a:gd name="connsiteY161" fmla="*/ 2101563 h 2344739"/>
              <a:gd name="connsiteX162" fmla="*/ 4036511 w 12193149"/>
              <a:gd name="connsiteY162" fmla="*/ 2097896 h 2344739"/>
              <a:gd name="connsiteX163" fmla="*/ 4034926 w 12193149"/>
              <a:gd name="connsiteY163" fmla="*/ 2098131 h 2344739"/>
              <a:gd name="connsiteX164" fmla="*/ 4005686 w 12193149"/>
              <a:gd name="connsiteY164" fmla="*/ 2085563 h 2344739"/>
              <a:gd name="connsiteX165" fmla="*/ 3937994 w 12193149"/>
              <a:gd name="connsiteY165" fmla="*/ 2068106 h 2344739"/>
              <a:gd name="connsiteX166" fmla="*/ 3898423 w 12193149"/>
              <a:gd name="connsiteY166" fmla="*/ 2062451 h 2344739"/>
              <a:gd name="connsiteX167" fmla="*/ 3790908 w 12193149"/>
              <a:gd name="connsiteY167" fmla="*/ 2042213 h 2344739"/>
              <a:gd name="connsiteX168" fmla="*/ 3683661 w 12193149"/>
              <a:gd name="connsiteY168" fmla="*/ 2018290 h 2344739"/>
              <a:gd name="connsiteX169" fmla="*/ 3611183 w 12193149"/>
              <a:gd name="connsiteY169" fmla="*/ 1986019 h 2344739"/>
              <a:gd name="connsiteX170" fmla="*/ 3605003 w 12193149"/>
              <a:gd name="connsiteY170" fmla="*/ 1987381 h 2344739"/>
              <a:gd name="connsiteX171" fmla="*/ 3595884 w 12193149"/>
              <a:gd name="connsiteY171" fmla="*/ 1987545 h 2344739"/>
              <a:gd name="connsiteX172" fmla="*/ 3595649 w 12193149"/>
              <a:gd name="connsiteY172" fmla="*/ 1987276 h 2344739"/>
              <a:gd name="connsiteX173" fmla="*/ 3587126 w 12193149"/>
              <a:gd name="connsiteY173" fmla="*/ 1987966 h 2344739"/>
              <a:gd name="connsiteX174" fmla="*/ 3537283 w 12193149"/>
              <a:gd name="connsiteY174" fmla="*/ 1978267 h 2344739"/>
              <a:gd name="connsiteX175" fmla="*/ 3474371 w 12193149"/>
              <a:gd name="connsiteY175" fmla="*/ 1974606 h 2344739"/>
              <a:gd name="connsiteX176" fmla="*/ 3401876 w 12193149"/>
              <a:gd name="connsiteY176" fmla="*/ 1962558 h 2344739"/>
              <a:gd name="connsiteX177" fmla="*/ 3365036 w 12193149"/>
              <a:gd name="connsiteY177" fmla="*/ 1979510 h 2344739"/>
              <a:gd name="connsiteX178" fmla="*/ 3345174 w 12193149"/>
              <a:gd name="connsiteY178" fmla="*/ 1981192 h 2344739"/>
              <a:gd name="connsiteX179" fmla="*/ 3342846 w 12193149"/>
              <a:gd name="connsiteY179" fmla="*/ 1980217 h 2344739"/>
              <a:gd name="connsiteX180" fmla="*/ 3263504 w 12193149"/>
              <a:gd name="connsiteY180" fmla="*/ 1986094 h 2344739"/>
              <a:gd name="connsiteX181" fmla="*/ 3143704 w 12193149"/>
              <a:gd name="connsiteY181" fmla="*/ 1993869 h 2344739"/>
              <a:gd name="connsiteX182" fmla="*/ 3031439 w 12193149"/>
              <a:gd name="connsiteY182" fmla="*/ 1996512 h 2344739"/>
              <a:gd name="connsiteX183" fmla="*/ 2782717 w 12193149"/>
              <a:gd name="connsiteY183" fmla="*/ 2018333 h 2344739"/>
              <a:gd name="connsiteX184" fmla="*/ 2647675 w 12193149"/>
              <a:gd name="connsiteY184" fmla="*/ 2028869 h 2344739"/>
              <a:gd name="connsiteX185" fmla="*/ 2569176 w 12193149"/>
              <a:gd name="connsiteY185" fmla="*/ 2002628 h 2344739"/>
              <a:gd name="connsiteX186" fmla="*/ 2444403 w 12193149"/>
              <a:gd name="connsiteY186" fmla="*/ 2016529 h 2344739"/>
              <a:gd name="connsiteX187" fmla="*/ 2316260 w 12193149"/>
              <a:gd name="connsiteY187" fmla="*/ 2024996 h 2344739"/>
              <a:gd name="connsiteX188" fmla="*/ 2209726 w 12193149"/>
              <a:gd name="connsiteY188" fmla="*/ 2019763 h 2344739"/>
              <a:gd name="connsiteX189" fmla="*/ 2095813 w 12193149"/>
              <a:gd name="connsiteY189" fmla="*/ 2003052 h 2344739"/>
              <a:gd name="connsiteX190" fmla="*/ 1998504 w 12193149"/>
              <a:gd name="connsiteY190" fmla="*/ 1995032 h 2344739"/>
              <a:gd name="connsiteX191" fmla="*/ 1929320 w 12193149"/>
              <a:gd name="connsiteY191" fmla="*/ 2016977 h 2344739"/>
              <a:gd name="connsiteX192" fmla="*/ 1922798 w 12193149"/>
              <a:gd name="connsiteY192" fmla="*/ 2012146 h 2344739"/>
              <a:gd name="connsiteX193" fmla="*/ 1874228 w 12193149"/>
              <a:gd name="connsiteY193" fmla="*/ 2013741 h 2344739"/>
              <a:gd name="connsiteX194" fmla="*/ 1787803 w 12193149"/>
              <a:gd name="connsiteY194" fmla="*/ 2041363 h 2344739"/>
              <a:gd name="connsiteX195" fmla="*/ 1739352 w 12193149"/>
              <a:gd name="connsiteY195" fmla="*/ 2036312 h 2344739"/>
              <a:gd name="connsiteX196" fmla="*/ 1676219 w 12193149"/>
              <a:gd name="connsiteY196" fmla="*/ 2019963 h 2344739"/>
              <a:gd name="connsiteX197" fmla="*/ 1609817 w 12193149"/>
              <a:gd name="connsiteY197" fmla="*/ 2013066 h 2344739"/>
              <a:gd name="connsiteX198" fmla="*/ 1497258 w 12193149"/>
              <a:gd name="connsiteY198" fmla="*/ 1987476 h 2344739"/>
              <a:gd name="connsiteX199" fmla="*/ 1151127 w 12193149"/>
              <a:gd name="connsiteY199" fmla="*/ 1938041 h 2344739"/>
              <a:gd name="connsiteX200" fmla="*/ 859417 w 12193149"/>
              <a:gd name="connsiteY200" fmla="*/ 1928608 h 2344739"/>
              <a:gd name="connsiteX201" fmla="*/ 838688 w 12193149"/>
              <a:gd name="connsiteY201" fmla="*/ 1929821 h 2344739"/>
              <a:gd name="connsiteX202" fmla="*/ 817957 w 12193149"/>
              <a:gd name="connsiteY202" fmla="*/ 1927857 h 2344739"/>
              <a:gd name="connsiteX203" fmla="*/ 812654 w 12193149"/>
              <a:gd name="connsiteY203" fmla="*/ 1930751 h 2344739"/>
              <a:gd name="connsiteX204" fmla="*/ 721195 w 12193149"/>
              <a:gd name="connsiteY204" fmla="*/ 1929661 h 2344739"/>
              <a:gd name="connsiteX205" fmla="*/ 720890 w 12193149"/>
              <a:gd name="connsiteY205" fmla="*/ 1928399 h 2344739"/>
              <a:gd name="connsiteX206" fmla="*/ 710023 w 12193149"/>
              <a:gd name="connsiteY206" fmla="*/ 1922722 h 2344739"/>
              <a:gd name="connsiteX207" fmla="*/ 597940 w 12193149"/>
              <a:gd name="connsiteY207" fmla="*/ 1879864 h 2344739"/>
              <a:gd name="connsiteX208" fmla="*/ 579683 w 12193149"/>
              <a:gd name="connsiteY208" fmla="*/ 1877212 h 2344739"/>
              <a:gd name="connsiteX209" fmla="*/ 572865 w 12193149"/>
              <a:gd name="connsiteY209" fmla="*/ 1877401 h 2344739"/>
              <a:gd name="connsiteX210" fmla="*/ 446247 w 12193149"/>
              <a:gd name="connsiteY210" fmla="*/ 1839371 h 2344739"/>
              <a:gd name="connsiteX211" fmla="*/ 405163 w 12193149"/>
              <a:gd name="connsiteY211" fmla="*/ 1833548 h 2344739"/>
              <a:gd name="connsiteX212" fmla="*/ 293583 w 12193149"/>
              <a:gd name="connsiteY212" fmla="*/ 1812852 h 2344739"/>
              <a:gd name="connsiteX213" fmla="*/ 119529 w 12193149"/>
              <a:gd name="connsiteY213" fmla="*/ 1761047 h 2344739"/>
              <a:gd name="connsiteX214" fmla="*/ 16674 w 12193149"/>
              <a:gd name="connsiteY214" fmla="*/ 1758191 h 2344739"/>
              <a:gd name="connsiteX215" fmla="*/ 1150 w 12193149"/>
              <a:gd name="connsiteY215" fmla="*/ 1752722 h 2344739"/>
              <a:gd name="connsiteX216" fmla="*/ 1148 w 12193149"/>
              <a:gd name="connsiteY216" fmla="*/ 222213 h 2344739"/>
              <a:gd name="connsiteX217" fmla="*/ 1148 w 12193149"/>
              <a:gd name="connsiteY217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9 w 12193149"/>
              <a:gd name="connsiteY2" fmla="*/ 579739 h 2344739"/>
              <a:gd name="connsiteX3" fmla="*/ 12185986 w 12193149"/>
              <a:gd name="connsiteY3" fmla="*/ 584189 h 2344739"/>
              <a:gd name="connsiteX4" fmla="*/ 12156363 w 12193149"/>
              <a:gd name="connsiteY4" fmla="*/ 597366 h 2344739"/>
              <a:gd name="connsiteX5" fmla="*/ 12139215 w 12193149"/>
              <a:gd name="connsiteY5" fmla="*/ 623179 h 2344739"/>
              <a:gd name="connsiteX6" fmla="*/ 12126327 w 12193149"/>
              <a:gd name="connsiteY6" fmla="*/ 624690 h 2344739"/>
              <a:gd name="connsiteX7" fmla="*/ 12124007 w 12193149"/>
              <a:gd name="connsiteY7" fmla="*/ 624794 h 2344739"/>
              <a:gd name="connsiteX8" fmla="*/ 12116854 w 12193149"/>
              <a:gd name="connsiteY8" fmla="*/ 628608 h 2344739"/>
              <a:gd name="connsiteX9" fmla="*/ 12099497 w 12193149"/>
              <a:gd name="connsiteY9" fmla="*/ 628139 h 2344739"/>
              <a:gd name="connsiteX10" fmla="*/ 12087073 w 12193149"/>
              <a:gd name="connsiteY10" fmla="*/ 636341 h 2344739"/>
              <a:gd name="connsiteX11" fmla="*/ 12031073 w 12193149"/>
              <a:gd name="connsiteY11" fmla="*/ 680009 h 2344739"/>
              <a:gd name="connsiteX12" fmla="*/ 11995833 w 12193149"/>
              <a:gd name="connsiteY12" fmla="*/ 703458 h 2344739"/>
              <a:gd name="connsiteX13" fmla="*/ 11979717 w 12193149"/>
              <a:gd name="connsiteY13" fmla="*/ 708161 h 2344739"/>
              <a:gd name="connsiteX14" fmla="*/ 11959046 w 12193149"/>
              <a:gd name="connsiteY14" fmla="*/ 717558 h 2344739"/>
              <a:gd name="connsiteX15" fmla="*/ 11920454 w 12193149"/>
              <a:gd name="connsiteY15" fmla="*/ 730883 h 2344739"/>
              <a:gd name="connsiteX16" fmla="*/ 11903656 w 12193149"/>
              <a:gd name="connsiteY16" fmla="*/ 742426 h 2344739"/>
              <a:gd name="connsiteX17" fmla="*/ 11895048 w 12193149"/>
              <a:gd name="connsiteY17" fmla="*/ 744791 h 2344739"/>
              <a:gd name="connsiteX18" fmla="*/ 11891968 w 12193149"/>
              <a:gd name="connsiteY18" fmla="*/ 755729 h 2344739"/>
              <a:gd name="connsiteX19" fmla="*/ 11870776 w 12193149"/>
              <a:gd name="connsiteY19" fmla="*/ 777816 h 2344739"/>
              <a:gd name="connsiteX20" fmla="*/ 11813376 w 12193149"/>
              <a:gd name="connsiteY20" fmla="*/ 797659 h 2344739"/>
              <a:gd name="connsiteX21" fmla="*/ 11590693 w 12193149"/>
              <a:gd name="connsiteY21" fmla="*/ 963777 h 2344739"/>
              <a:gd name="connsiteX22" fmla="*/ 11506817 w 12193149"/>
              <a:gd name="connsiteY22" fmla="*/ 1033623 h 2344739"/>
              <a:gd name="connsiteX23" fmla="*/ 11280332 w 12193149"/>
              <a:gd name="connsiteY23" fmla="*/ 1223571 h 2344739"/>
              <a:gd name="connsiteX24" fmla="*/ 11228309 w 12193149"/>
              <a:gd name="connsiteY24" fmla="*/ 1276236 h 2344739"/>
              <a:gd name="connsiteX25" fmla="*/ 11218087 w 12193149"/>
              <a:gd name="connsiteY25" fmla="*/ 1275961 h 2344739"/>
              <a:gd name="connsiteX26" fmla="*/ 11217184 w 12193149"/>
              <a:gd name="connsiteY26" fmla="*/ 1275018 h 2344739"/>
              <a:gd name="connsiteX27" fmla="*/ 11188885 w 12193149"/>
              <a:gd name="connsiteY27" fmla="*/ 1292383 h 2344739"/>
              <a:gd name="connsiteX28" fmla="*/ 11184501 w 12193149"/>
              <a:gd name="connsiteY28" fmla="*/ 1292525 h 2344739"/>
              <a:gd name="connsiteX29" fmla="*/ 11166854 w 12193149"/>
              <a:gd name="connsiteY29" fmla="*/ 1306612 h 2344739"/>
              <a:gd name="connsiteX30" fmla="*/ 11157311 w 12193149"/>
              <a:gd name="connsiteY30" fmla="*/ 1312414 h 2344739"/>
              <a:gd name="connsiteX31" fmla="*/ 11155496 w 12193149"/>
              <a:gd name="connsiteY31" fmla="*/ 1317097 h 2344739"/>
              <a:gd name="connsiteX32" fmla="*/ 11140961 w 12193149"/>
              <a:gd name="connsiteY32" fmla="*/ 1324115 h 2344739"/>
              <a:gd name="connsiteX33" fmla="*/ 11138961 w 12193149"/>
              <a:gd name="connsiteY33" fmla="*/ 1323772 h 2344739"/>
              <a:gd name="connsiteX34" fmla="*/ 11128208 w 12193149"/>
              <a:gd name="connsiteY34" fmla="*/ 1333832 h 2344739"/>
              <a:gd name="connsiteX35" fmla="*/ 11120691 w 12193149"/>
              <a:gd name="connsiteY35" fmla="*/ 1347424 h 2344739"/>
              <a:gd name="connsiteX36" fmla="*/ 10894683 w 12193149"/>
              <a:gd name="connsiteY36" fmla="*/ 1473399 h 2344739"/>
              <a:gd name="connsiteX37" fmla="*/ 10773300 w 12193149"/>
              <a:gd name="connsiteY37" fmla="*/ 1523191 h 2344739"/>
              <a:gd name="connsiteX38" fmla="*/ 10627668 w 12193149"/>
              <a:gd name="connsiteY38" fmla="*/ 1559229 h 2344739"/>
              <a:gd name="connsiteX39" fmla="*/ 10581895 w 12193149"/>
              <a:gd name="connsiteY39" fmla="*/ 1568689 h 2344739"/>
              <a:gd name="connsiteX40" fmla="*/ 10547790 w 12193149"/>
              <a:gd name="connsiteY40" fmla="*/ 1598423 h 2344739"/>
              <a:gd name="connsiteX41" fmla="*/ 10529643 w 12193149"/>
              <a:gd name="connsiteY41" fmla="*/ 1596907 h 2344739"/>
              <a:gd name="connsiteX42" fmla="*/ 10526446 w 12193149"/>
              <a:gd name="connsiteY42" fmla="*/ 1596411 h 2344739"/>
              <a:gd name="connsiteX43" fmla="*/ 10515129 w 12193149"/>
              <a:gd name="connsiteY43" fmla="*/ 1599537 h 2344739"/>
              <a:gd name="connsiteX44" fmla="*/ 10491735 w 12193149"/>
              <a:gd name="connsiteY44" fmla="*/ 1594156 h 2344739"/>
              <a:gd name="connsiteX45" fmla="*/ 10471418 w 12193149"/>
              <a:gd name="connsiteY45" fmla="*/ 1601693 h 2344739"/>
              <a:gd name="connsiteX46" fmla="*/ 10377042 w 12193149"/>
              <a:gd name="connsiteY46" fmla="*/ 1644598 h 2344739"/>
              <a:gd name="connsiteX47" fmla="*/ 10319338 w 12193149"/>
              <a:gd name="connsiteY47" fmla="*/ 1666221 h 2344739"/>
              <a:gd name="connsiteX48" fmla="*/ 10295467 w 12193149"/>
              <a:gd name="connsiteY48" fmla="*/ 1668079 h 2344739"/>
              <a:gd name="connsiteX49" fmla="*/ 10263443 w 12193149"/>
              <a:gd name="connsiteY49" fmla="*/ 1674948 h 2344739"/>
              <a:gd name="connsiteX50" fmla="*/ 10205418 w 12193149"/>
              <a:gd name="connsiteY50" fmla="*/ 1682149 h 2344739"/>
              <a:gd name="connsiteX51" fmla="*/ 10177759 w 12193149"/>
              <a:gd name="connsiteY51" fmla="*/ 1692943 h 2344739"/>
              <a:gd name="connsiteX52" fmla="*/ 10165070 w 12193149"/>
              <a:gd name="connsiteY52" fmla="*/ 1693739 h 2344739"/>
              <a:gd name="connsiteX53" fmla="*/ 10156308 w 12193149"/>
              <a:gd name="connsiteY53" fmla="*/ 1707487 h 2344739"/>
              <a:gd name="connsiteX54" fmla="*/ 10118267 w 12193149"/>
              <a:gd name="connsiteY54" fmla="*/ 1731142 h 2344739"/>
              <a:gd name="connsiteX55" fmla="*/ 10083317 w 12193149"/>
              <a:gd name="connsiteY55" fmla="*/ 1743296 h 2344739"/>
              <a:gd name="connsiteX56" fmla="*/ 10040388 w 12193149"/>
              <a:gd name="connsiteY56" fmla="*/ 1741632 h 2344739"/>
              <a:gd name="connsiteX57" fmla="*/ 9961167 w 12193149"/>
              <a:gd name="connsiteY57" fmla="*/ 1757147 h 2344739"/>
              <a:gd name="connsiteX58" fmla="*/ 9848940 w 12193149"/>
              <a:gd name="connsiteY58" fmla="*/ 1763915 h 2344739"/>
              <a:gd name="connsiteX59" fmla="*/ 9729457 w 12193149"/>
              <a:gd name="connsiteY59" fmla="*/ 1784122 h 2344739"/>
              <a:gd name="connsiteX60" fmla="*/ 9613704 w 12193149"/>
              <a:gd name="connsiteY60" fmla="*/ 1812371 h 2344739"/>
              <a:gd name="connsiteX61" fmla="*/ 9338590 w 12193149"/>
              <a:gd name="connsiteY61" fmla="*/ 1869293 h 2344739"/>
              <a:gd name="connsiteX62" fmla="*/ 9232518 w 12193149"/>
              <a:gd name="connsiteY62" fmla="*/ 1893149 h 2344739"/>
              <a:gd name="connsiteX63" fmla="*/ 9156690 w 12193149"/>
              <a:gd name="connsiteY63" fmla="*/ 1903228 h 2344739"/>
              <a:gd name="connsiteX64" fmla="*/ 9054601 w 12193149"/>
              <a:gd name="connsiteY64" fmla="*/ 1910755 h 2344739"/>
              <a:gd name="connsiteX65" fmla="*/ 9006634 w 12193149"/>
              <a:gd name="connsiteY65" fmla="*/ 1914040 h 2344739"/>
              <a:gd name="connsiteX66" fmla="*/ 9006349 w 12193149"/>
              <a:gd name="connsiteY66" fmla="*/ 1913800 h 2344739"/>
              <a:gd name="connsiteX67" fmla="*/ 8997380 w 12193149"/>
              <a:gd name="connsiteY67" fmla="*/ 1915011 h 2344739"/>
              <a:gd name="connsiteX68" fmla="*/ 8991542 w 12193149"/>
              <a:gd name="connsiteY68" fmla="*/ 1917072 h 2344739"/>
              <a:gd name="connsiteX69" fmla="*/ 8975485 w 12193149"/>
              <a:gd name="connsiteY69" fmla="*/ 1920298 h 2344739"/>
              <a:gd name="connsiteX70" fmla="*/ 8969159 w 12193149"/>
              <a:gd name="connsiteY70" fmla="*/ 1919598 h 2344739"/>
              <a:gd name="connsiteX71" fmla="*/ 8964196 w 12193149"/>
              <a:gd name="connsiteY71" fmla="*/ 1917373 h 2344739"/>
              <a:gd name="connsiteX72" fmla="*/ 8930136 w 12193149"/>
              <a:gd name="connsiteY72" fmla="*/ 1914185 h 2344739"/>
              <a:gd name="connsiteX73" fmla="*/ 8753592 w 12193149"/>
              <a:gd name="connsiteY73" fmla="*/ 1933417 h 2344739"/>
              <a:gd name="connsiteX74" fmla="*/ 8708995 w 12193149"/>
              <a:gd name="connsiteY74" fmla="*/ 1935518 h 2344739"/>
              <a:gd name="connsiteX75" fmla="*/ 8597219 w 12193149"/>
              <a:gd name="connsiteY75" fmla="*/ 1944090 h 2344739"/>
              <a:gd name="connsiteX76" fmla="*/ 8526378 w 12193149"/>
              <a:gd name="connsiteY76" fmla="*/ 1929248 h 2344739"/>
              <a:gd name="connsiteX77" fmla="*/ 8512131 w 12193149"/>
              <a:gd name="connsiteY77" fmla="*/ 1935163 h 2344739"/>
              <a:gd name="connsiteX78" fmla="*/ 8507315 w 12193149"/>
              <a:gd name="connsiteY78" fmla="*/ 1938164 h 2344739"/>
              <a:gd name="connsiteX79" fmla="*/ 8499116 w 12193149"/>
              <a:gd name="connsiteY79" fmla="*/ 1940902 h 2344739"/>
              <a:gd name="connsiteX80" fmla="*/ 8498742 w 12193149"/>
              <a:gd name="connsiteY80" fmla="*/ 1940723 h 2344739"/>
              <a:gd name="connsiteX81" fmla="*/ 8491397 w 12193149"/>
              <a:gd name="connsiteY81" fmla="*/ 1943773 h 2344739"/>
              <a:gd name="connsiteX82" fmla="*/ 8368330 w 12193149"/>
              <a:gd name="connsiteY82" fmla="*/ 1957815 h 2344739"/>
              <a:gd name="connsiteX83" fmla="*/ 8354947 w 12193149"/>
              <a:gd name="connsiteY83" fmla="*/ 1958009 h 2344739"/>
              <a:gd name="connsiteX84" fmla="*/ 8321252 w 12193149"/>
              <a:gd name="connsiteY84" fmla="*/ 1974587 h 2344739"/>
              <a:gd name="connsiteX85" fmla="*/ 8315581 w 12193149"/>
              <a:gd name="connsiteY85" fmla="*/ 1974913 h 2344739"/>
              <a:gd name="connsiteX86" fmla="*/ 8296322 w 12193149"/>
              <a:gd name="connsiteY86" fmla="*/ 1988808 h 2344739"/>
              <a:gd name="connsiteX87" fmla="*/ 8285424 w 12193149"/>
              <a:gd name="connsiteY87" fmla="*/ 1994631 h 2344739"/>
              <a:gd name="connsiteX88" fmla="*/ 8284298 w 12193149"/>
              <a:gd name="connsiteY88" fmla="*/ 1999074 h 2344739"/>
              <a:gd name="connsiteX89" fmla="*/ 8267224 w 12193149"/>
              <a:gd name="connsiteY89" fmla="*/ 2006249 h 2344739"/>
              <a:gd name="connsiteX90" fmla="*/ 8264525 w 12193149"/>
              <a:gd name="connsiteY90" fmla="*/ 2006019 h 2344739"/>
              <a:gd name="connsiteX91" fmla="*/ 8253181 w 12193149"/>
              <a:gd name="connsiteY91" fmla="*/ 2015862 h 2344739"/>
              <a:gd name="connsiteX92" fmla="*/ 8246982 w 12193149"/>
              <a:gd name="connsiteY92" fmla="*/ 2028854 h 2344739"/>
              <a:gd name="connsiteX93" fmla="*/ 8091420 w 12193149"/>
              <a:gd name="connsiteY93" fmla="*/ 2075015 h 2344739"/>
              <a:gd name="connsiteX94" fmla="*/ 7906555 w 12193149"/>
              <a:gd name="connsiteY94" fmla="*/ 2116988 h 2344739"/>
              <a:gd name="connsiteX95" fmla="*/ 7719893 w 12193149"/>
              <a:gd name="connsiteY95" fmla="*/ 2142703 h 2344739"/>
              <a:gd name="connsiteX96" fmla="*/ 7615495 w 12193149"/>
              <a:gd name="connsiteY96" fmla="*/ 2139232 h 2344739"/>
              <a:gd name="connsiteX97" fmla="*/ 7528691 w 12193149"/>
              <a:gd name="connsiteY97" fmla="*/ 2145060 h 2344739"/>
              <a:gd name="connsiteX98" fmla="*/ 7520719 w 12193149"/>
              <a:gd name="connsiteY98" fmla="*/ 2147613 h 2344739"/>
              <a:gd name="connsiteX99" fmla="*/ 7508559 w 12193149"/>
              <a:gd name="connsiteY99" fmla="*/ 2148948 h 2344739"/>
              <a:gd name="connsiteX100" fmla="*/ 7508188 w 12193149"/>
              <a:gd name="connsiteY100" fmla="*/ 2148621 h 2344739"/>
              <a:gd name="connsiteX101" fmla="*/ 7496943 w 12193149"/>
              <a:gd name="connsiteY101" fmla="*/ 2150573 h 2344739"/>
              <a:gd name="connsiteX102" fmla="*/ 7219707 w 12193149"/>
              <a:gd name="connsiteY102" fmla="*/ 2156680 h 2344739"/>
              <a:gd name="connsiteX103" fmla="*/ 7202249 w 12193149"/>
              <a:gd name="connsiteY103" fmla="*/ 2161230 h 2344739"/>
              <a:gd name="connsiteX104" fmla="*/ 7198152 w 12193149"/>
              <a:gd name="connsiteY104" fmla="*/ 2166588 h 2344739"/>
              <a:gd name="connsiteX105" fmla="*/ 7171956 w 12193149"/>
              <a:gd name="connsiteY105" fmla="*/ 2171236 h 2344739"/>
              <a:gd name="connsiteX106" fmla="*/ 7098136 w 12193149"/>
              <a:gd name="connsiteY106" fmla="*/ 2183464 h 2344739"/>
              <a:gd name="connsiteX107" fmla="*/ 7019644 w 12193149"/>
              <a:gd name="connsiteY107" fmla="*/ 2183090 h 2344739"/>
              <a:gd name="connsiteX108" fmla="*/ 6905294 w 12193149"/>
              <a:gd name="connsiteY108" fmla="*/ 2212596 h 2344739"/>
              <a:gd name="connsiteX109" fmla="*/ 6709370 w 12193149"/>
              <a:gd name="connsiteY109" fmla="*/ 2240551 h 2344739"/>
              <a:gd name="connsiteX110" fmla="*/ 6550602 w 12193149"/>
              <a:gd name="connsiteY110" fmla="*/ 2269327 h 2344739"/>
              <a:gd name="connsiteX111" fmla="*/ 6318708 w 12193149"/>
              <a:gd name="connsiteY111" fmla="*/ 2316127 h 2344739"/>
              <a:gd name="connsiteX112" fmla="*/ 6169822 w 12193149"/>
              <a:gd name="connsiteY112" fmla="*/ 2318214 h 2344739"/>
              <a:gd name="connsiteX113" fmla="*/ 6074996 w 12193149"/>
              <a:gd name="connsiteY113" fmla="*/ 2338676 h 2344739"/>
              <a:gd name="connsiteX114" fmla="*/ 6069677 w 12193149"/>
              <a:gd name="connsiteY114" fmla="*/ 2337139 h 2344739"/>
              <a:gd name="connsiteX115" fmla="*/ 6049786 w 12193149"/>
              <a:gd name="connsiteY115" fmla="*/ 2337822 h 2344739"/>
              <a:gd name="connsiteX116" fmla="*/ 6042433 w 12193149"/>
              <a:gd name="connsiteY116" fmla="*/ 2329473 h 2344739"/>
              <a:gd name="connsiteX117" fmla="*/ 6011238 w 12193149"/>
              <a:gd name="connsiteY117" fmla="*/ 2324380 h 2344739"/>
              <a:gd name="connsiteX118" fmla="*/ 5958523 w 12193149"/>
              <a:gd name="connsiteY118" fmla="*/ 2328024 h 2344739"/>
              <a:gd name="connsiteX119" fmla="*/ 5760067 w 12193149"/>
              <a:gd name="connsiteY119" fmla="*/ 2343716 h 2344739"/>
              <a:gd name="connsiteX120" fmla="*/ 5628108 w 12193149"/>
              <a:gd name="connsiteY120" fmla="*/ 2344739 h 2344739"/>
              <a:gd name="connsiteX121" fmla="*/ 5472054 w 12193149"/>
              <a:gd name="connsiteY121" fmla="*/ 2330719 h 2344739"/>
              <a:gd name="connsiteX122" fmla="*/ 5433909 w 12193149"/>
              <a:gd name="connsiteY122" fmla="*/ 2319466 h 2344739"/>
              <a:gd name="connsiteX123" fmla="*/ 5382817 w 12193149"/>
              <a:gd name="connsiteY123" fmla="*/ 2301764 h 2344739"/>
              <a:gd name="connsiteX124" fmla="*/ 5262912 w 12193149"/>
              <a:gd name="connsiteY124" fmla="*/ 2281347 h 2344739"/>
              <a:gd name="connsiteX125" fmla="*/ 5224109 w 12193149"/>
              <a:gd name="connsiteY125" fmla="*/ 2270223 h 2344739"/>
              <a:gd name="connsiteX126" fmla="*/ 5175808 w 12193149"/>
              <a:gd name="connsiteY126" fmla="*/ 2267233 h 2344739"/>
              <a:gd name="connsiteX127" fmla="*/ 5157702 w 12193149"/>
              <a:gd name="connsiteY127" fmla="*/ 2260010 h 2344739"/>
              <a:gd name="connsiteX128" fmla="*/ 5143747 w 12193149"/>
              <a:gd name="connsiteY128" fmla="*/ 2256610 h 2344739"/>
              <a:gd name="connsiteX129" fmla="*/ 5140744 w 12193149"/>
              <a:gd name="connsiteY129" fmla="*/ 2254509 h 2344739"/>
              <a:gd name="connsiteX130" fmla="*/ 5122807 w 12193149"/>
              <a:gd name="connsiteY130" fmla="*/ 2243656 h 2344739"/>
              <a:gd name="connsiteX131" fmla="*/ 5066938 w 12193149"/>
              <a:gd name="connsiteY131" fmla="*/ 2250227 h 2344739"/>
              <a:gd name="connsiteX132" fmla="*/ 5012662 w 12193149"/>
              <a:gd name="connsiteY132" fmla="*/ 2233846 h 2344739"/>
              <a:gd name="connsiteX133" fmla="*/ 4841589 w 12193149"/>
              <a:gd name="connsiteY133" fmla="*/ 2209829 h 2344739"/>
              <a:gd name="connsiteX134" fmla="*/ 4763595 w 12193149"/>
              <a:gd name="connsiteY134" fmla="*/ 2182061 h 2344739"/>
              <a:gd name="connsiteX135" fmla="*/ 4724334 w 12193149"/>
              <a:gd name="connsiteY135" fmla="*/ 2173047 h 2344739"/>
              <a:gd name="connsiteX136" fmla="*/ 4722324 w 12193149"/>
              <a:gd name="connsiteY136" fmla="*/ 2172298 h 2344739"/>
              <a:gd name="connsiteX137" fmla="*/ 4723259 w 12193149"/>
              <a:gd name="connsiteY137" fmla="*/ 2172087 h 2344739"/>
              <a:gd name="connsiteX138" fmla="*/ 4718350 w 12193149"/>
              <a:gd name="connsiteY138" fmla="*/ 2170817 h 2344739"/>
              <a:gd name="connsiteX139" fmla="*/ 4722324 w 12193149"/>
              <a:gd name="connsiteY139" fmla="*/ 2172298 h 2344739"/>
              <a:gd name="connsiteX140" fmla="*/ 4716674 w 12193149"/>
              <a:gd name="connsiteY140" fmla="*/ 2173573 h 2344739"/>
              <a:gd name="connsiteX141" fmla="*/ 4516962 w 12193149"/>
              <a:gd name="connsiteY141" fmla="*/ 2163671 h 2344739"/>
              <a:gd name="connsiteX142" fmla="*/ 4429691 w 12193149"/>
              <a:gd name="connsiteY142" fmla="*/ 2153020 h 2344739"/>
              <a:gd name="connsiteX143" fmla="*/ 4364023 w 12193149"/>
              <a:gd name="connsiteY143" fmla="*/ 2151674 h 2344739"/>
              <a:gd name="connsiteX144" fmla="*/ 4318114 w 12193149"/>
              <a:gd name="connsiteY144" fmla="*/ 2158289 h 2344739"/>
              <a:gd name="connsiteX145" fmla="*/ 4316258 w 12193149"/>
              <a:gd name="connsiteY145" fmla="*/ 2156948 h 2344739"/>
              <a:gd name="connsiteX146" fmla="*/ 4296292 w 12193149"/>
              <a:gd name="connsiteY146" fmla="*/ 2155069 h 2344739"/>
              <a:gd name="connsiteX147" fmla="*/ 4291212 w 12193149"/>
              <a:gd name="connsiteY147" fmla="*/ 2157986 h 2344739"/>
              <a:gd name="connsiteX148" fmla="*/ 4277290 w 12193149"/>
              <a:gd name="connsiteY148" fmla="*/ 2157740 h 2344739"/>
              <a:gd name="connsiteX149" fmla="*/ 4249265 w 12193149"/>
              <a:gd name="connsiteY149" fmla="*/ 2160064 h 2344739"/>
              <a:gd name="connsiteX150" fmla="*/ 4203199 w 12193149"/>
              <a:gd name="connsiteY150" fmla="*/ 2157269 h 2344739"/>
              <a:gd name="connsiteX151" fmla="*/ 4202893 w 12193149"/>
              <a:gd name="connsiteY151" fmla="*/ 2156010 h 2344739"/>
              <a:gd name="connsiteX152" fmla="*/ 4192396 w 12193149"/>
              <a:gd name="connsiteY152" fmla="*/ 2150376 h 2344739"/>
              <a:gd name="connsiteX153" fmla="*/ 4143893 w 12193149"/>
              <a:gd name="connsiteY153" fmla="*/ 2134511 h 2344739"/>
              <a:gd name="connsiteX154" fmla="*/ 4084245 w 12193149"/>
              <a:gd name="connsiteY154" fmla="*/ 2107978 h 2344739"/>
              <a:gd name="connsiteX155" fmla="*/ 4075694 w 12193149"/>
              <a:gd name="connsiteY155" fmla="*/ 2107143 h 2344739"/>
              <a:gd name="connsiteX156" fmla="*/ 4075575 w 12193149"/>
              <a:gd name="connsiteY156" fmla="*/ 2106844 h 2344739"/>
              <a:gd name="connsiteX157" fmla="*/ 4066658 w 12193149"/>
              <a:gd name="connsiteY157" fmla="*/ 2105400 h 2344739"/>
              <a:gd name="connsiteX158" fmla="*/ 4060102 w 12193149"/>
              <a:gd name="connsiteY158" fmla="*/ 2105618 h 2344739"/>
              <a:gd name="connsiteX159" fmla="*/ 4043512 w 12193149"/>
              <a:gd name="connsiteY159" fmla="*/ 2103997 h 2344739"/>
              <a:gd name="connsiteX160" fmla="*/ 4038145 w 12193149"/>
              <a:gd name="connsiteY160" fmla="*/ 2101563 h 2344739"/>
              <a:gd name="connsiteX161" fmla="*/ 4036511 w 12193149"/>
              <a:gd name="connsiteY161" fmla="*/ 2097896 h 2344739"/>
              <a:gd name="connsiteX162" fmla="*/ 4034926 w 12193149"/>
              <a:gd name="connsiteY162" fmla="*/ 2098131 h 2344739"/>
              <a:gd name="connsiteX163" fmla="*/ 4005686 w 12193149"/>
              <a:gd name="connsiteY163" fmla="*/ 2085563 h 2344739"/>
              <a:gd name="connsiteX164" fmla="*/ 3937994 w 12193149"/>
              <a:gd name="connsiteY164" fmla="*/ 2068106 h 2344739"/>
              <a:gd name="connsiteX165" fmla="*/ 3898423 w 12193149"/>
              <a:gd name="connsiteY165" fmla="*/ 2062451 h 2344739"/>
              <a:gd name="connsiteX166" fmla="*/ 3790908 w 12193149"/>
              <a:gd name="connsiteY166" fmla="*/ 2042213 h 2344739"/>
              <a:gd name="connsiteX167" fmla="*/ 3683661 w 12193149"/>
              <a:gd name="connsiteY167" fmla="*/ 2018290 h 2344739"/>
              <a:gd name="connsiteX168" fmla="*/ 3611183 w 12193149"/>
              <a:gd name="connsiteY168" fmla="*/ 1986019 h 2344739"/>
              <a:gd name="connsiteX169" fmla="*/ 3605003 w 12193149"/>
              <a:gd name="connsiteY169" fmla="*/ 1987381 h 2344739"/>
              <a:gd name="connsiteX170" fmla="*/ 3595884 w 12193149"/>
              <a:gd name="connsiteY170" fmla="*/ 1987545 h 2344739"/>
              <a:gd name="connsiteX171" fmla="*/ 3595649 w 12193149"/>
              <a:gd name="connsiteY171" fmla="*/ 1987276 h 2344739"/>
              <a:gd name="connsiteX172" fmla="*/ 3587126 w 12193149"/>
              <a:gd name="connsiteY172" fmla="*/ 1987966 h 2344739"/>
              <a:gd name="connsiteX173" fmla="*/ 3537283 w 12193149"/>
              <a:gd name="connsiteY173" fmla="*/ 1978267 h 2344739"/>
              <a:gd name="connsiteX174" fmla="*/ 3474371 w 12193149"/>
              <a:gd name="connsiteY174" fmla="*/ 1974606 h 2344739"/>
              <a:gd name="connsiteX175" fmla="*/ 3401876 w 12193149"/>
              <a:gd name="connsiteY175" fmla="*/ 1962558 h 2344739"/>
              <a:gd name="connsiteX176" fmla="*/ 3365036 w 12193149"/>
              <a:gd name="connsiteY176" fmla="*/ 1979510 h 2344739"/>
              <a:gd name="connsiteX177" fmla="*/ 3345174 w 12193149"/>
              <a:gd name="connsiteY177" fmla="*/ 1981192 h 2344739"/>
              <a:gd name="connsiteX178" fmla="*/ 3342846 w 12193149"/>
              <a:gd name="connsiteY178" fmla="*/ 1980217 h 2344739"/>
              <a:gd name="connsiteX179" fmla="*/ 3263504 w 12193149"/>
              <a:gd name="connsiteY179" fmla="*/ 1986094 h 2344739"/>
              <a:gd name="connsiteX180" fmla="*/ 3143704 w 12193149"/>
              <a:gd name="connsiteY180" fmla="*/ 1993869 h 2344739"/>
              <a:gd name="connsiteX181" fmla="*/ 3031439 w 12193149"/>
              <a:gd name="connsiteY181" fmla="*/ 1996512 h 2344739"/>
              <a:gd name="connsiteX182" fmla="*/ 2782717 w 12193149"/>
              <a:gd name="connsiteY182" fmla="*/ 2018333 h 2344739"/>
              <a:gd name="connsiteX183" fmla="*/ 2647675 w 12193149"/>
              <a:gd name="connsiteY183" fmla="*/ 2028869 h 2344739"/>
              <a:gd name="connsiteX184" fmla="*/ 2569176 w 12193149"/>
              <a:gd name="connsiteY184" fmla="*/ 2002628 h 2344739"/>
              <a:gd name="connsiteX185" fmla="*/ 2444403 w 12193149"/>
              <a:gd name="connsiteY185" fmla="*/ 2016529 h 2344739"/>
              <a:gd name="connsiteX186" fmla="*/ 2316260 w 12193149"/>
              <a:gd name="connsiteY186" fmla="*/ 2024996 h 2344739"/>
              <a:gd name="connsiteX187" fmla="*/ 2209726 w 12193149"/>
              <a:gd name="connsiteY187" fmla="*/ 2019763 h 2344739"/>
              <a:gd name="connsiteX188" fmla="*/ 2095813 w 12193149"/>
              <a:gd name="connsiteY188" fmla="*/ 2003052 h 2344739"/>
              <a:gd name="connsiteX189" fmla="*/ 1998504 w 12193149"/>
              <a:gd name="connsiteY189" fmla="*/ 1995032 h 2344739"/>
              <a:gd name="connsiteX190" fmla="*/ 1929320 w 12193149"/>
              <a:gd name="connsiteY190" fmla="*/ 2016977 h 2344739"/>
              <a:gd name="connsiteX191" fmla="*/ 1922798 w 12193149"/>
              <a:gd name="connsiteY191" fmla="*/ 2012146 h 2344739"/>
              <a:gd name="connsiteX192" fmla="*/ 1874228 w 12193149"/>
              <a:gd name="connsiteY192" fmla="*/ 2013741 h 2344739"/>
              <a:gd name="connsiteX193" fmla="*/ 1787803 w 12193149"/>
              <a:gd name="connsiteY193" fmla="*/ 2041363 h 2344739"/>
              <a:gd name="connsiteX194" fmla="*/ 1739352 w 12193149"/>
              <a:gd name="connsiteY194" fmla="*/ 2036312 h 2344739"/>
              <a:gd name="connsiteX195" fmla="*/ 1676219 w 12193149"/>
              <a:gd name="connsiteY195" fmla="*/ 2019963 h 2344739"/>
              <a:gd name="connsiteX196" fmla="*/ 1609817 w 12193149"/>
              <a:gd name="connsiteY196" fmla="*/ 2013066 h 2344739"/>
              <a:gd name="connsiteX197" fmla="*/ 1497258 w 12193149"/>
              <a:gd name="connsiteY197" fmla="*/ 1987476 h 2344739"/>
              <a:gd name="connsiteX198" fmla="*/ 1151127 w 12193149"/>
              <a:gd name="connsiteY198" fmla="*/ 1938041 h 2344739"/>
              <a:gd name="connsiteX199" fmla="*/ 859417 w 12193149"/>
              <a:gd name="connsiteY199" fmla="*/ 1928608 h 2344739"/>
              <a:gd name="connsiteX200" fmla="*/ 838688 w 12193149"/>
              <a:gd name="connsiteY200" fmla="*/ 1929821 h 2344739"/>
              <a:gd name="connsiteX201" fmla="*/ 817957 w 12193149"/>
              <a:gd name="connsiteY201" fmla="*/ 1927857 h 2344739"/>
              <a:gd name="connsiteX202" fmla="*/ 812654 w 12193149"/>
              <a:gd name="connsiteY202" fmla="*/ 1930751 h 2344739"/>
              <a:gd name="connsiteX203" fmla="*/ 721195 w 12193149"/>
              <a:gd name="connsiteY203" fmla="*/ 1929661 h 2344739"/>
              <a:gd name="connsiteX204" fmla="*/ 720890 w 12193149"/>
              <a:gd name="connsiteY204" fmla="*/ 1928399 h 2344739"/>
              <a:gd name="connsiteX205" fmla="*/ 710023 w 12193149"/>
              <a:gd name="connsiteY205" fmla="*/ 1922722 h 2344739"/>
              <a:gd name="connsiteX206" fmla="*/ 597940 w 12193149"/>
              <a:gd name="connsiteY206" fmla="*/ 1879864 h 2344739"/>
              <a:gd name="connsiteX207" fmla="*/ 579683 w 12193149"/>
              <a:gd name="connsiteY207" fmla="*/ 1877212 h 2344739"/>
              <a:gd name="connsiteX208" fmla="*/ 572865 w 12193149"/>
              <a:gd name="connsiteY208" fmla="*/ 1877401 h 2344739"/>
              <a:gd name="connsiteX209" fmla="*/ 446247 w 12193149"/>
              <a:gd name="connsiteY209" fmla="*/ 1839371 h 2344739"/>
              <a:gd name="connsiteX210" fmla="*/ 405163 w 12193149"/>
              <a:gd name="connsiteY210" fmla="*/ 1833548 h 2344739"/>
              <a:gd name="connsiteX211" fmla="*/ 293583 w 12193149"/>
              <a:gd name="connsiteY211" fmla="*/ 1812852 h 2344739"/>
              <a:gd name="connsiteX212" fmla="*/ 119529 w 12193149"/>
              <a:gd name="connsiteY212" fmla="*/ 1761047 h 2344739"/>
              <a:gd name="connsiteX213" fmla="*/ 16674 w 12193149"/>
              <a:gd name="connsiteY213" fmla="*/ 1758191 h 2344739"/>
              <a:gd name="connsiteX214" fmla="*/ 1150 w 12193149"/>
              <a:gd name="connsiteY214" fmla="*/ 1752722 h 2344739"/>
              <a:gd name="connsiteX215" fmla="*/ 1148 w 12193149"/>
              <a:gd name="connsiteY215" fmla="*/ 222213 h 2344739"/>
              <a:gd name="connsiteX216" fmla="*/ 1148 w 12193149"/>
              <a:gd name="connsiteY216" fmla="*/ 0 h 2344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12193149" h="2344739">
                <a:moveTo>
                  <a:pt x="1148" y="0"/>
                </a:moveTo>
                <a:lnTo>
                  <a:pt x="12193148" y="0"/>
                </a:lnTo>
                <a:cubicBezTo>
                  <a:pt x="12193148" y="193246"/>
                  <a:pt x="12193149" y="386493"/>
                  <a:pt x="12193149" y="579739"/>
                </a:cubicBezTo>
                <a:lnTo>
                  <a:pt x="12185986" y="584189"/>
                </a:lnTo>
                <a:cubicBezTo>
                  <a:pt x="12156393" y="577430"/>
                  <a:pt x="12176978" y="588328"/>
                  <a:pt x="12156363" y="597366"/>
                </a:cubicBezTo>
                <a:cubicBezTo>
                  <a:pt x="12172308" y="611308"/>
                  <a:pt x="12127905" y="602876"/>
                  <a:pt x="12139215" y="623179"/>
                </a:cubicBezTo>
                <a:cubicBezTo>
                  <a:pt x="12135103" y="624180"/>
                  <a:pt x="12130766" y="624512"/>
                  <a:pt x="12126327" y="624690"/>
                </a:cubicBezTo>
                <a:lnTo>
                  <a:pt x="12124007" y="624794"/>
                </a:lnTo>
                <a:lnTo>
                  <a:pt x="12116854" y="628608"/>
                </a:lnTo>
                <a:lnTo>
                  <a:pt x="12099497" y="628139"/>
                </a:lnTo>
                <a:cubicBezTo>
                  <a:pt x="12095162" y="629804"/>
                  <a:pt x="12090978" y="632365"/>
                  <a:pt x="12087073" y="636341"/>
                </a:cubicBezTo>
                <a:cubicBezTo>
                  <a:pt x="12078890" y="656743"/>
                  <a:pt x="12040481" y="653846"/>
                  <a:pt x="12031073" y="680009"/>
                </a:cubicBezTo>
                <a:cubicBezTo>
                  <a:pt x="12026399" y="688254"/>
                  <a:pt x="12004497" y="705355"/>
                  <a:pt x="11995833" y="703458"/>
                </a:cubicBezTo>
                <a:cubicBezTo>
                  <a:pt x="11990333" y="705967"/>
                  <a:pt x="11986699" y="712045"/>
                  <a:pt x="11979717" y="708161"/>
                </a:cubicBezTo>
                <a:cubicBezTo>
                  <a:pt x="11970382" y="704240"/>
                  <a:pt x="11963763" y="727262"/>
                  <a:pt x="11959046" y="717558"/>
                </a:cubicBezTo>
                <a:lnTo>
                  <a:pt x="11920454" y="730883"/>
                </a:lnTo>
                <a:cubicBezTo>
                  <a:pt x="11919152" y="737943"/>
                  <a:pt x="11912619" y="740145"/>
                  <a:pt x="11903656" y="742426"/>
                </a:cubicBezTo>
                <a:lnTo>
                  <a:pt x="11895048" y="744791"/>
                </a:lnTo>
                <a:lnTo>
                  <a:pt x="11891968" y="755729"/>
                </a:lnTo>
                <a:cubicBezTo>
                  <a:pt x="11881074" y="746401"/>
                  <a:pt x="11884523" y="777742"/>
                  <a:pt x="11870776" y="777816"/>
                </a:cubicBezTo>
                <a:lnTo>
                  <a:pt x="11813376" y="797659"/>
                </a:lnTo>
                <a:lnTo>
                  <a:pt x="11590693" y="963777"/>
                </a:lnTo>
                <a:cubicBezTo>
                  <a:pt x="11550201" y="990714"/>
                  <a:pt x="11542649" y="940770"/>
                  <a:pt x="11506817" y="1033623"/>
                </a:cubicBezTo>
                <a:cubicBezTo>
                  <a:pt x="11450023" y="1089460"/>
                  <a:pt x="11337127" y="1190174"/>
                  <a:pt x="11280332" y="1223571"/>
                </a:cubicBezTo>
                <a:cubicBezTo>
                  <a:pt x="11267547" y="1231171"/>
                  <a:pt x="11229147" y="1296589"/>
                  <a:pt x="11228309" y="1276236"/>
                </a:cubicBezTo>
                <a:cubicBezTo>
                  <a:pt x="11223950" y="1278203"/>
                  <a:pt x="11220761" y="1277680"/>
                  <a:pt x="11218087" y="1275961"/>
                </a:cubicBezTo>
                <a:lnTo>
                  <a:pt x="11217184" y="1275018"/>
                </a:lnTo>
                <a:lnTo>
                  <a:pt x="11188885" y="1292383"/>
                </a:lnTo>
                <a:lnTo>
                  <a:pt x="11184501" y="1292525"/>
                </a:lnTo>
                <a:lnTo>
                  <a:pt x="11166854" y="1306612"/>
                </a:lnTo>
                <a:lnTo>
                  <a:pt x="11157311" y="1312414"/>
                </a:lnTo>
                <a:lnTo>
                  <a:pt x="11155496" y="1317097"/>
                </a:lnTo>
                <a:cubicBezTo>
                  <a:pt x="11153045" y="1320465"/>
                  <a:pt x="11148902" y="1323112"/>
                  <a:pt x="11140961" y="1324115"/>
                </a:cubicBezTo>
                <a:lnTo>
                  <a:pt x="11138961" y="1323772"/>
                </a:lnTo>
                <a:lnTo>
                  <a:pt x="11128208" y="1333832"/>
                </a:lnTo>
                <a:cubicBezTo>
                  <a:pt x="11124962" y="1337814"/>
                  <a:pt x="11122359" y="1342287"/>
                  <a:pt x="11120691" y="1347424"/>
                </a:cubicBezTo>
                <a:cubicBezTo>
                  <a:pt x="11081770" y="1370685"/>
                  <a:pt x="10952581" y="1444106"/>
                  <a:pt x="10894683" y="1473399"/>
                </a:cubicBezTo>
                <a:cubicBezTo>
                  <a:pt x="10861781" y="1488434"/>
                  <a:pt x="10817803" y="1508886"/>
                  <a:pt x="10773300" y="1523191"/>
                </a:cubicBezTo>
                <a:cubicBezTo>
                  <a:pt x="10733414" y="1567419"/>
                  <a:pt x="10677791" y="1526735"/>
                  <a:pt x="10627668" y="1559229"/>
                </a:cubicBezTo>
                <a:cubicBezTo>
                  <a:pt x="10590276" y="1542103"/>
                  <a:pt x="10613693" y="1562282"/>
                  <a:pt x="10581895" y="1568689"/>
                </a:cubicBezTo>
                <a:cubicBezTo>
                  <a:pt x="10597733" y="1591656"/>
                  <a:pt x="10540912" y="1568241"/>
                  <a:pt x="10547790" y="1598423"/>
                </a:cubicBezTo>
                <a:cubicBezTo>
                  <a:pt x="10541784" y="1598632"/>
                  <a:pt x="10535750" y="1597886"/>
                  <a:pt x="10529643" y="1596907"/>
                </a:cubicBezTo>
                <a:lnTo>
                  <a:pt x="10526446" y="1596411"/>
                </a:lnTo>
                <a:lnTo>
                  <a:pt x="10515129" y="1599537"/>
                </a:lnTo>
                <a:lnTo>
                  <a:pt x="10491735" y="1594156"/>
                </a:lnTo>
                <a:cubicBezTo>
                  <a:pt x="10485147" y="1595190"/>
                  <a:pt x="10478389" y="1597459"/>
                  <a:pt x="10471418" y="1601693"/>
                </a:cubicBezTo>
                <a:cubicBezTo>
                  <a:pt x="10451763" y="1626665"/>
                  <a:pt x="10400774" y="1612276"/>
                  <a:pt x="10377042" y="1644598"/>
                </a:cubicBezTo>
                <a:cubicBezTo>
                  <a:pt x="10367240" y="1654315"/>
                  <a:pt x="10330319" y="1671126"/>
                  <a:pt x="10319338" y="1666221"/>
                </a:cubicBezTo>
                <a:cubicBezTo>
                  <a:pt x="10310813" y="1668060"/>
                  <a:pt x="10303331" y="1675173"/>
                  <a:pt x="10295467" y="1668079"/>
                </a:cubicBezTo>
                <a:cubicBezTo>
                  <a:pt x="10284420" y="1660290"/>
                  <a:pt x="10265794" y="1689186"/>
                  <a:pt x="10263443" y="1674948"/>
                </a:cubicBezTo>
                <a:lnTo>
                  <a:pt x="10205418" y="1682149"/>
                </a:lnTo>
                <a:cubicBezTo>
                  <a:pt x="10200696" y="1691209"/>
                  <a:pt x="10190895" y="1692356"/>
                  <a:pt x="10177759" y="1692943"/>
                </a:cubicBezTo>
                <a:lnTo>
                  <a:pt x="10165070" y="1693739"/>
                </a:lnTo>
                <a:lnTo>
                  <a:pt x="10156308" y="1707487"/>
                </a:lnTo>
                <a:cubicBezTo>
                  <a:pt x="10145406" y="1692057"/>
                  <a:pt x="10136981" y="1734810"/>
                  <a:pt x="10118267" y="1731142"/>
                </a:cubicBezTo>
                <a:lnTo>
                  <a:pt x="10083317" y="1743296"/>
                </a:lnTo>
                <a:cubicBezTo>
                  <a:pt x="10075718" y="1741227"/>
                  <a:pt x="10048011" y="1742555"/>
                  <a:pt x="10040388" y="1741632"/>
                </a:cubicBezTo>
                <a:cubicBezTo>
                  <a:pt x="9999609" y="1751733"/>
                  <a:pt x="9985545" y="1752223"/>
                  <a:pt x="9961167" y="1757147"/>
                </a:cubicBezTo>
                <a:cubicBezTo>
                  <a:pt x="9920131" y="1757289"/>
                  <a:pt x="9889892" y="1754090"/>
                  <a:pt x="9848940" y="1763915"/>
                </a:cubicBezTo>
                <a:lnTo>
                  <a:pt x="9729457" y="1784122"/>
                </a:lnTo>
                <a:cubicBezTo>
                  <a:pt x="9676207" y="1774536"/>
                  <a:pt x="9631235" y="1799759"/>
                  <a:pt x="9613704" y="1812371"/>
                </a:cubicBezTo>
                <a:cubicBezTo>
                  <a:pt x="9548152" y="1826647"/>
                  <a:pt x="9410970" y="1863993"/>
                  <a:pt x="9338590" y="1869293"/>
                </a:cubicBezTo>
                <a:lnTo>
                  <a:pt x="9232518" y="1893149"/>
                </a:lnTo>
                <a:lnTo>
                  <a:pt x="9156690" y="1903228"/>
                </a:lnTo>
                <a:lnTo>
                  <a:pt x="9054601" y="1910755"/>
                </a:lnTo>
                <a:lnTo>
                  <a:pt x="9006634" y="1914040"/>
                </a:lnTo>
                <a:lnTo>
                  <a:pt x="9006349" y="1913800"/>
                </a:lnTo>
                <a:cubicBezTo>
                  <a:pt x="9004294" y="1913580"/>
                  <a:pt x="9001475" y="1913908"/>
                  <a:pt x="8997380" y="1915011"/>
                </a:cubicBezTo>
                <a:lnTo>
                  <a:pt x="8991542" y="1917072"/>
                </a:lnTo>
                <a:lnTo>
                  <a:pt x="8975485" y="1920298"/>
                </a:lnTo>
                <a:lnTo>
                  <a:pt x="8969159" y="1919598"/>
                </a:lnTo>
                <a:lnTo>
                  <a:pt x="8964196" y="1917373"/>
                </a:lnTo>
                <a:cubicBezTo>
                  <a:pt x="8955841" y="1925324"/>
                  <a:pt x="8956668" y="1934272"/>
                  <a:pt x="8930136" y="1914185"/>
                </a:cubicBezTo>
                <a:cubicBezTo>
                  <a:pt x="8899182" y="1915205"/>
                  <a:pt x="8790451" y="1929860"/>
                  <a:pt x="8753592" y="1933417"/>
                </a:cubicBezTo>
                <a:cubicBezTo>
                  <a:pt x="8720970" y="1944137"/>
                  <a:pt x="8749345" y="1930476"/>
                  <a:pt x="8708995" y="1935518"/>
                </a:cubicBezTo>
                <a:cubicBezTo>
                  <a:pt x="8672757" y="1955053"/>
                  <a:pt x="8640293" y="1938613"/>
                  <a:pt x="8597219" y="1944090"/>
                </a:cubicBezTo>
                <a:lnTo>
                  <a:pt x="8526378" y="1929248"/>
                </a:lnTo>
                <a:lnTo>
                  <a:pt x="8512131" y="1935163"/>
                </a:lnTo>
                <a:lnTo>
                  <a:pt x="8507315" y="1938164"/>
                </a:lnTo>
                <a:cubicBezTo>
                  <a:pt x="8503797" y="1939941"/>
                  <a:pt x="8501196" y="1940752"/>
                  <a:pt x="8499116" y="1940902"/>
                </a:cubicBezTo>
                <a:lnTo>
                  <a:pt x="8498742" y="1940723"/>
                </a:lnTo>
                <a:lnTo>
                  <a:pt x="8491397" y="1943773"/>
                </a:lnTo>
                <a:lnTo>
                  <a:pt x="8368330" y="1957815"/>
                </a:lnTo>
                <a:cubicBezTo>
                  <a:pt x="8363173" y="1959840"/>
                  <a:pt x="8358881" y="1959492"/>
                  <a:pt x="8354947" y="1958009"/>
                </a:cubicBezTo>
                <a:lnTo>
                  <a:pt x="8321252" y="1974587"/>
                </a:lnTo>
                <a:lnTo>
                  <a:pt x="8315581" y="1974913"/>
                </a:lnTo>
                <a:lnTo>
                  <a:pt x="8296322" y="1988808"/>
                </a:lnTo>
                <a:lnTo>
                  <a:pt x="8285424" y="1994631"/>
                </a:lnTo>
                <a:lnTo>
                  <a:pt x="8284298" y="1999074"/>
                </a:lnTo>
                <a:cubicBezTo>
                  <a:pt x="8281994" y="2002319"/>
                  <a:pt x="8277300" y="2004967"/>
                  <a:pt x="8267224" y="2006249"/>
                </a:cubicBezTo>
                <a:lnTo>
                  <a:pt x="8264525" y="2006019"/>
                </a:lnTo>
                <a:lnTo>
                  <a:pt x="8253181" y="2015862"/>
                </a:lnTo>
                <a:cubicBezTo>
                  <a:pt x="8250007" y="2019712"/>
                  <a:pt x="8247795" y="2023994"/>
                  <a:pt x="8246982" y="2028854"/>
                </a:cubicBezTo>
                <a:cubicBezTo>
                  <a:pt x="8182975" y="2025947"/>
                  <a:pt x="8148279" y="2060069"/>
                  <a:pt x="8091420" y="2075015"/>
                </a:cubicBezTo>
                <a:cubicBezTo>
                  <a:pt x="8026616" y="2098157"/>
                  <a:pt x="7968218" y="2119393"/>
                  <a:pt x="7906555" y="2116988"/>
                </a:cubicBezTo>
                <a:cubicBezTo>
                  <a:pt x="7836267" y="2131900"/>
                  <a:pt x="7782114" y="2134131"/>
                  <a:pt x="7719893" y="2142703"/>
                </a:cubicBezTo>
                <a:lnTo>
                  <a:pt x="7615495" y="2139232"/>
                </a:lnTo>
                <a:lnTo>
                  <a:pt x="7528691" y="2145060"/>
                </a:lnTo>
                <a:lnTo>
                  <a:pt x="7520719" y="2147613"/>
                </a:lnTo>
                <a:cubicBezTo>
                  <a:pt x="7515141" y="2148952"/>
                  <a:pt x="7511320" y="2149302"/>
                  <a:pt x="7508559" y="2148948"/>
                </a:cubicBezTo>
                <a:lnTo>
                  <a:pt x="7508188" y="2148621"/>
                </a:lnTo>
                <a:lnTo>
                  <a:pt x="7496943" y="2150573"/>
                </a:lnTo>
                <a:lnTo>
                  <a:pt x="7219707" y="2156680"/>
                </a:lnTo>
                <a:lnTo>
                  <a:pt x="7202249" y="2161230"/>
                </a:lnTo>
                <a:lnTo>
                  <a:pt x="7198152" y="2166588"/>
                </a:lnTo>
                <a:cubicBezTo>
                  <a:pt x="7193259" y="2170111"/>
                  <a:pt x="7185654" y="2172250"/>
                  <a:pt x="7171956" y="2171236"/>
                </a:cubicBezTo>
                <a:lnTo>
                  <a:pt x="7098136" y="2183464"/>
                </a:lnTo>
                <a:cubicBezTo>
                  <a:pt x="7062296" y="2184442"/>
                  <a:pt x="7051336" y="2185419"/>
                  <a:pt x="7019644" y="2183090"/>
                </a:cubicBezTo>
                <a:cubicBezTo>
                  <a:pt x="6938675" y="2194028"/>
                  <a:pt x="6944793" y="2218194"/>
                  <a:pt x="6905294" y="2212596"/>
                </a:cubicBezTo>
                <a:cubicBezTo>
                  <a:pt x="6873070" y="2207388"/>
                  <a:pt x="6789137" y="2226462"/>
                  <a:pt x="6709370" y="2240551"/>
                </a:cubicBezTo>
                <a:cubicBezTo>
                  <a:pt x="6650254" y="2250006"/>
                  <a:pt x="6629253" y="2264107"/>
                  <a:pt x="6550602" y="2269327"/>
                </a:cubicBezTo>
                <a:cubicBezTo>
                  <a:pt x="6473302" y="2313417"/>
                  <a:pt x="6410843" y="2289694"/>
                  <a:pt x="6318708" y="2316127"/>
                </a:cubicBezTo>
                <a:cubicBezTo>
                  <a:pt x="6298698" y="2331649"/>
                  <a:pt x="6210439" y="2314456"/>
                  <a:pt x="6169822" y="2318214"/>
                </a:cubicBezTo>
                <a:cubicBezTo>
                  <a:pt x="6129203" y="2321972"/>
                  <a:pt x="6091688" y="2335520"/>
                  <a:pt x="6074996" y="2338676"/>
                </a:cubicBezTo>
                <a:lnTo>
                  <a:pt x="6069677" y="2337139"/>
                </a:lnTo>
                <a:lnTo>
                  <a:pt x="6049786" y="2337822"/>
                </a:lnTo>
                <a:lnTo>
                  <a:pt x="6042433" y="2329473"/>
                </a:lnTo>
                <a:lnTo>
                  <a:pt x="6011238" y="2324380"/>
                </a:lnTo>
                <a:cubicBezTo>
                  <a:pt x="5999830" y="2323793"/>
                  <a:pt x="5971276" y="2324706"/>
                  <a:pt x="5958523" y="2328024"/>
                </a:cubicBezTo>
                <a:lnTo>
                  <a:pt x="5760067" y="2343716"/>
                </a:lnTo>
                <a:lnTo>
                  <a:pt x="5628108" y="2344739"/>
                </a:lnTo>
                <a:lnTo>
                  <a:pt x="5472054" y="2330719"/>
                </a:lnTo>
                <a:cubicBezTo>
                  <a:pt x="5479284" y="2317691"/>
                  <a:pt x="5440157" y="2331757"/>
                  <a:pt x="5433909" y="2319466"/>
                </a:cubicBezTo>
                <a:cubicBezTo>
                  <a:pt x="5430517" y="2309434"/>
                  <a:pt x="5392976" y="2304750"/>
                  <a:pt x="5382817" y="2301764"/>
                </a:cubicBezTo>
                <a:lnTo>
                  <a:pt x="5262912" y="2281347"/>
                </a:lnTo>
                <a:cubicBezTo>
                  <a:pt x="5252746" y="2281163"/>
                  <a:pt x="5231699" y="2272853"/>
                  <a:pt x="5224109" y="2270223"/>
                </a:cubicBezTo>
                <a:lnTo>
                  <a:pt x="5175808" y="2267233"/>
                </a:lnTo>
                <a:lnTo>
                  <a:pt x="5157702" y="2260010"/>
                </a:lnTo>
                <a:lnTo>
                  <a:pt x="5143747" y="2256610"/>
                </a:lnTo>
                <a:lnTo>
                  <a:pt x="5140744" y="2254509"/>
                </a:lnTo>
                <a:cubicBezTo>
                  <a:pt x="5135026" y="2250469"/>
                  <a:pt x="5129229" y="2246658"/>
                  <a:pt x="5122807" y="2243656"/>
                </a:cubicBezTo>
                <a:cubicBezTo>
                  <a:pt x="5109467" y="2272275"/>
                  <a:pt x="5066004" y="2222839"/>
                  <a:pt x="5066938" y="2250227"/>
                </a:cubicBezTo>
                <a:cubicBezTo>
                  <a:pt x="5029345" y="2238711"/>
                  <a:pt x="5040096" y="2267800"/>
                  <a:pt x="5012662" y="2233846"/>
                </a:cubicBezTo>
                <a:cubicBezTo>
                  <a:pt x="4938174" y="2234229"/>
                  <a:pt x="4917504" y="2247236"/>
                  <a:pt x="4841589" y="2209829"/>
                </a:cubicBezTo>
                <a:cubicBezTo>
                  <a:pt x="4807890" y="2193187"/>
                  <a:pt x="4785258" y="2182041"/>
                  <a:pt x="4763595" y="2182061"/>
                </a:cubicBezTo>
                <a:cubicBezTo>
                  <a:pt x="4742475" y="2177561"/>
                  <a:pt x="4730631" y="2174738"/>
                  <a:pt x="4724334" y="2173047"/>
                </a:cubicBezTo>
                <a:lnTo>
                  <a:pt x="4722324" y="2172298"/>
                </a:lnTo>
                <a:lnTo>
                  <a:pt x="4723259" y="2172087"/>
                </a:lnTo>
                <a:cubicBezTo>
                  <a:pt x="4722296" y="2171445"/>
                  <a:pt x="4719415" y="2170839"/>
                  <a:pt x="4718350" y="2170817"/>
                </a:cubicBezTo>
                <a:lnTo>
                  <a:pt x="4722324" y="2172298"/>
                </a:lnTo>
                <a:lnTo>
                  <a:pt x="4716674" y="2173573"/>
                </a:lnTo>
                <a:cubicBezTo>
                  <a:pt x="4681300" y="2166617"/>
                  <a:pt x="4525895" y="2165809"/>
                  <a:pt x="4516962" y="2163671"/>
                </a:cubicBezTo>
                <a:cubicBezTo>
                  <a:pt x="4458971" y="2150559"/>
                  <a:pt x="4463810" y="2149818"/>
                  <a:pt x="4429691" y="2153020"/>
                </a:cubicBezTo>
                <a:cubicBezTo>
                  <a:pt x="4424455" y="2156391"/>
                  <a:pt x="4370126" y="2150097"/>
                  <a:pt x="4364023" y="2151674"/>
                </a:cubicBezTo>
                <a:lnTo>
                  <a:pt x="4318114" y="2158289"/>
                </a:lnTo>
                <a:lnTo>
                  <a:pt x="4316258" y="2156948"/>
                </a:lnTo>
                <a:cubicBezTo>
                  <a:pt x="4307275" y="2153577"/>
                  <a:pt x="4301145" y="2153578"/>
                  <a:pt x="4296292" y="2155069"/>
                </a:cubicBezTo>
                <a:lnTo>
                  <a:pt x="4291212" y="2157986"/>
                </a:lnTo>
                <a:lnTo>
                  <a:pt x="4277290" y="2157740"/>
                </a:lnTo>
                <a:lnTo>
                  <a:pt x="4249265" y="2160064"/>
                </a:lnTo>
                <a:lnTo>
                  <a:pt x="4203199" y="2157269"/>
                </a:lnTo>
                <a:cubicBezTo>
                  <a:pt x="4203096" y="2156849"/>
                  <a:pt x="4202995" y="2156430"/>
                  <a:pt x="4202893" y="2156010"/>
                </a:cubicBezTo>
                <a:cubicBezTo>
                  <a:pt x="4201267" y="2153173"/>
                  <a:pt x="4198292" y="2151054"/>
                  <a:pt x="4192396" y="2150376"/>
                </a:cubicBezTo>
                <a:cubicBezTo>
                  <a:pt x="4205365" y="2133087"/>
                  <a:pt x="4162425" y="2134982"/>
                  <a:pt x="4143893" y="2134511"/>
                </a:cubicBezTo>
                <a:cubicBezTo>
                  <a:pt x="4125868" y="2127445"/>
                  <a:pt x="4100250" y="2113865"/>
                  <a:pt x="4084245" y="2107978"/>
                </a:cubicBezTo>
                <a:lnTo>
                  <a:pt x="4075694" y="2107143"/>
                </a:lnTo>
                <a:cubicBezTo>
                  <a:pt x="4075655" y="2107042"/>
                  <a:pt x="4075614" y="2106943"/>
                  <a:pt x="4075575" y="2106844"/>
                </a:cubicBezTo>
                <a:cubicBezTo>
                  <a:pt x="4073829" y="2106060"/>
                  <a:pt x="4071057" y="2105559"/>
                  <a:pt x="4066658" y="2105400"/>
                </a:cubicBezTo>
                <a:lnTo>
                  <a:pt x="4060102" y="2105618"/>
                </a:lnTo>
                <a:lnTo>
                  <a:pt x="4043512" y="2103997"/>
                </a:lnTo>
                <a:lnTo>
                  <a:pt x="4038145" y="2101563"/>
                </a:lnTo>
                <a:lnTo>
                  <a:pt x="4036511" y="2097896"/>
                </a:lnTo>
                <a:lnTo>
                  <a:pt x="4034926" y="2098131"/>
                </a:lnTo>
                <a:cubicBezTo>
                  <a:pt x="4022576" y="2102995"/>
                  <a:pt x="4018025" y="2111371"/>
                  <a:pt x="4005686" y="2085563"/>
                </a:cubicBezTo>
                <a:lnTo>
                  <a:pt x="3937994" y="2068106"/>
                </a:lnTo>
                <a:cubicBezTo>
                  <a:pt x="3921658" y="2075830"/>
                  <a:pt x="3909686" y="2071141"/>
                  <a:pt x="3898423" y="2062451"/>
                </a:cubicBezTo>
                <a:cubicBezTo>
                  <a:pt x="3862243" y="2062947"/>
                  <a:pt x="3830779" y="2049077"/>
                  <a:pt x="3790908" y="2042213"/>
                </a:cubicBezTo>
                <a:cubicBezTo>
                  <a:pt x="3742158" y="2027507"/>
                  <a:pt x="3726280" y="2025530"/>
                  <a:pt x="3683661" y="2018290"/>
                </a:cubicBezTo>
                <a:lnTo>
                  <a:pt x="3611183" y="1986019"/>
                </a:lnTo>
                <a:lnTo>
                  <a:pt x="3605003" y="1987381"/>
                </a:lnTo>
                <a:cubicBezTo>
                  <a:pt x="3600731" y="1988000"/>
                  <a:pt x="3597877" y="1988000"/>
                  <a:pt x="3595884" y="1987545"/>
                </a:cubicBezTo>
                <a:lnTo>
                  <a:pt x="3595649" y="1987276"/>
                </a:lnTo>
                <a:lnTo>
                  <a:pt x="3587126" y="1987966"/>
                </a:lnTo>
                <a:cubicBezTo>
                  <a:pt x="3572774" y="1989757"/>
                  <a:pt x="3550540" y="1975558"/>
                  <a:pt x="3537283" y="1978267"/>
                </a:cubicBezTo>
                <a:cubicBezTo>
                  <a:pt x="3515092" y="1973971"/>
                  <a:pt x="3489773" y="1980236"/>
                  <a:pt x="3474371" y="1974606"/>
                </a:cubicBezTo>
                <a:lnTo>
                  <a:pt x="3401876" y="1962558"/>
                </a:lnTo>
                <a:lnTo>
                  <a:pt x="3365036" y="1979510"/>
                </a:lnTo>
                <a:cubicBezTo>
                  <a:pt x="3361007" y="1981808"/>
                  <a:pt x="3355145" y="1982886"/>
                  <a:pt x="3345174" y="1981192"/>
                </a:cubicBezTo>
                <a:lnTo>
                  <a:pt x="3342846" y="1980217"/>
                </a:lnTo>
                <a:cubicBezTo>
                  <a:pt x="3337528" y="1982688"/>
                  <a:pt x="3296694" y="1983818"/>
                  <a:pt x="3263504" y="1986094"/>
                </a:cubicBezTo>
                <a:cubicBezTo>
                  <a:pt x="3210873" y="1988435"/>
                  <a:pt x="3204538" y="1996407"/>
                  <a:pt x="3143704" y="1993869"/>
                </a:cubicBezTo>
                <a:cubicBezTo>
                  <a:pt x="3083839" y="1995098"/>
                  <a:pt x="3073438" y="2001104"/>
                  <a:pt x="3031439" y="1996512"/>
                </a:cubicBezTo>
                <a:lnTo>
                  <a:pt x="2782717" y="2018333"/>
                </a:lnTo>
                <a:cubicBezTo>
                  <a:pt x="2720447" y="2045988"/>
                  <a:pt x="2718750" y="2015419"/>
                  <a:pt x="2647675" y="2028869"/>
                </a:cubicBezTo>
                <a:cubicBezTo>
                  <a:pt x="2583664" y="1968934"/>
                  <a:pt x="2609849" y="2007202"/>
                  <a:pt x="2569176" y="2002628"/>
                </a:cubicBezTo>
                <a:lnTo>
                  <a:pt x="2444403" y="2016529"/>
                </a:lnTo>
                <a:cubicBezTo>
                  <a:pt x="2412730" y="2033089"/>
                  <a:pt x="2355175" y="2003000"/>
                  <a:pt x="2316260" y="2024996"/>
                </a:cubicBezTo>
                <a:cubicBezTo>
                  <a:pt x="2277148" y="2025534"/>
                  <a:pt x="2234330" y="2021339"/>
                  <a:pt x="2209726" y="2019763"/>
                </a:cubicBezTo>
                <a:cubicBezTo>
                  <a:pt x="2172984" y="2016106"/>
                  <a:pt x="2131016" y="2007174"/>
                  <a:pt x="2095813" y="2003052"/>
                </a:cubicBezTo>
                <a:cubicBezTo>
                  <a:pt x="2078687" y="2016661"/>
                  <a:pt x="2046700" y="1994357"/>
                  <a:pt x="1998504" y="1995032"/>
                </a:cubicBezTo>
                <a:cubicBezTo>
                  <a:pt x="1979851" y="2010679"/>
                  <a:pt x="1965997" y="1995296"/>
                  <a:pt x="1929320" y="2016977"/>
                </a:cubicBezTo>
                <a:cubicBezTo>
                  <a:pt x="1927506" y="2015185"/>
                  <a:pt x="1925308" y="2013558"/>
                  <a:pt x="1922798" y="2012146"/>
                </a:cubicBezTo>
                <a:cubicBezTo>
                  <a:pt x="1908224" y="2003952"/>
                  <a:pt x="1886476" y="2004665"/>
                  <a:pt x="1874228" y="2013741"/>
                </a:cubicBezTo>
                <a:cubicBezTo>
                  <a:pt x="1844711" y="2028500"/>
                  <a:pt x="1815838" y="2036277"/>
                  <a:pt x="1787803" y="2041363"/>
                </a:cubicBezTo>
                <a:lnTo>
                  <a:pt x="1739352" y="2036312"/>
                </a:lnTo>
                <a:cubicBezTo>
                  <a:pt x="1720756" y="2032746"/>
                  <a:pt x="1697809" y="2023837"/>
                  <a:pt x="1676219" y="2019963"/>
                </a:cubicBezTo>
                <a:cubicBezTo>
                  <a:pt x="1653856" y="2018758"/>
                  <a:pt x="1629782" y="2025363"/>
                  <a:pt x="1609817" y="2013066"/>
                </a:cubicBezTo>
                <a:cubicBezTo>
                  <a:pt x="1570834" y="2001390"/>
                  <a:pt x="1525521" y="2021545"/>
                  <a:pt x="1497258" y="1987476"/>
                </a:cubicBezTo>
                <a:cubicBezTo>
                  <a:pt x="1419429" y="1972767"/>
                  <a:pt x="1265224" y="1952754"/>
                  <a:pt x="1151127" y="1938041"/>
                </a:cubicBezTo>
                <a:cubicBezTo>
                  <a:pt x="1044820" y="1928230"/>
                  <a:pt x="911490" y="1929978"/>
                  <a:pt x="859417" y="1928608"/>
                </a:cubicBezTo>
                <a:lnTo>
                  <a:pt x="838688" y="1929821"/>
                </a:lnTo>
                <a:cubicBezTo>
                  <a:pt x="829380" y="1926412"/>
                  <a:pt x="823010" y="1926387"/>
                  <a:pt x="817957" y="1927857"/>
                </a:cubicBezTo>
                <a:lnTo>
                  <a:pt x="812654" y="1930751"/>
                </a:lnTo>
                <a:lnTo>
                  <a:pt x="721195" y="1929661"/>
                </a:lnTo>
                <a:cubicBezTo>
                  <a:pt x="721095" y="1929241"/>
                  <a:pt x="720991" y="1928820"/>
                  <a:pt x="720890" y="1928399"/>
                </a:cubicBezTo>
                <a:cubicBezTo>
                  <a:pt x="719222" y="1925556"/>
                  <a:pt x="716144" y="1923424"/>
                  <a:pt x="710023" y="1922722"/>
                </a:cubicBezTo>
                <a:cubicBezTo>
                  <a:pt x="689532" y="1914633"/>
                  <a:pt x="619665" y="1887450"/>
                  <a:pt x="597940" y="1879864"/>
                </a:cubicBezTo>
                <a:cubicBezTo>
                  <a:pt x="587430" y="1879265"/>
                  <a:pt x="583862" y="1877622"/>
                  <a:pt x="579683" y="1877212"/>
                </a:cubicBezTo>
                <a:lnTo>
                  <a:pt x="572865" y="1877401"/>
                </a:lnTo>
                <a:cubicBezTo>
                  <a:pt x="550627" y="1871095"/>
                  <a:pt x="474197" y="1846680"/>
                  <a:pt x="446247" y="1839371"/>
                </a:cubicBezTo>
                <a:cubicBezTo>
                  <a:pt x="429213" y="1847023"/>
                  <a:pt x="416808" y="1842285"/>
                  <a:pt x="405163" y="1833548"/>
                </a:cubicBezTo>
                <a:cubicBezTo>
                  <a:pt x="367566" y="1833890"/>
                  <a:pt x="334968" y="1819885"/>
                  <a:pt x="293583" y="1812852"/>
                </a:cubicBezTo>
                <a:lnTo>
                  <a:pt x="119529" y="1761047"/>
                </a:lnTo>
                <a:cubicBezTo>
                  <a:pt x="73377" y="1751937"/>
                  <a:pt x="36403" y="1759579"/>
                  <a:pt x="16674" y="1758191"/>
                </a:cubicBezTo>
                <a:lnTo>
                  <a:pt x="1150" y="1752722"/>
                </a:lnTo>
                <a:cubicBezTo>
                  <a:pt x="-1438" y="1496726"/>
                  <a:pt x="1148" y="514333"/>
                  <a:pt x="1148" y="222213"/>
                </a:cubicBezTo>
                <a:lnTo>
                  <a:pt x="1148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AB1ABC-A2F9-1B9B-9F86-D66CB3D8B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546" y="609601"/>
            <a:ext cx="10252787" cy="1216024"/>
          </a:xfrm>
        </p:spPr>
        <p:txBody>
          <a:bodyPr>
            <a:normAutofit/>
          </a:bodyPr>
          <a:lstStyle/>
          <a:p>
            <a:r>
              <a:rPr lang="sr-Cyrl-RS" b="1" dirty="0">
                <a:latin typeface="Arial" pitchFamily="34" charset="0"/>
                <a:cs typeface="Arial" pitchFamily="34" charset="0"/>
              </a:rPr>
              <a:t>Бангкок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CBBD48-9F9D-A24B-78C6-DC0443C27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654" y="1379048"/>
            <a:ext cx="10543550" cy="5173249"/>
          </a:xfrm>
        </p:spPr>
        <p:txBody>
          <a:bodyPr anchor="ctr"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b="1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Бангкок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главни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град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краљевине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 tooltip="Тајланд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Тајланд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1782.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године.Град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посебан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управни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статус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његовом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челу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налази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гувернер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Престоница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Тајланда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sr-Cyrl-R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kumimoji="0" lang="en-US" altLang="en-US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249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милиона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становника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стање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попису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2010.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године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Убедљиво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највећи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најмногољуднији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град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државе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У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широј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регији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Бангкока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највећој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урбаној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конгломерацији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Тајланду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живи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укупно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14,566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милиона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становника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стање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2010).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Град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налази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источној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обали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реке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Чао Прај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Чао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Чао Прај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 tooltip="Чао Прај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Праја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недалеко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Тајландски залив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Тајландског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Тајландски залив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 tooltip="Тајландски залив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залива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Бангкок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један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економско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најдинамичнијих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социјално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прогресивних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градова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 tooltip="Југоисточна Азиј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југоисточне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 tooltip="Југоисточна Азиј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5" tooltip="Југоисточна Азиј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Азије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неким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тврдњама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сматра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као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регионални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центар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који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напредује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постане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ривал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6" tooltip="Сингапур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Сингапуру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7" tooltip="Хонгконг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Хонгконгу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мада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пати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лоше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инфраструктуре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социјалних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проблема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због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свог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пребрзог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развоја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Бангкок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такође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једна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од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најпопуларнијих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8" tooltip="Туризам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туристичких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дестинација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Град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9" tooltip="Политика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политички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економски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културни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центар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Тајланда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бројним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0" tooltip="Универзитет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универзитетима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високим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школама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палатама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преко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400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ватова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11" tooltip="Будизам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будистичких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храмова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манастира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као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најважнији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саобраћајни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чвор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земље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Национални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музеј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Бангкоку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највећи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своје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врсте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југоисточној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Азији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Бангкок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је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такође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седиште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Економске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социјалне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комисије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Азију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Пацифик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Уједињених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народа</a:t>
            </a:r>
            <a:r>
              <a:rPr kumimoji="0" lang="en-US" altLang="en-US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(UNESCAP).</a:t>
            </a:r>
          </a:p>
        </p:txBody>
      </p:sp>
      <p:pic>
        <p:nvPicPr>
          <p:cNvPr id="1027" name="Picture 3" descr="О овој звучној датотеци">
            <a:hlinkClick r:id="rId12" tooltip="О овој звучној датотеци"/>
            <a:extLst>
              <a:ext uri="{FF2B5EF4-FFF2-40B4-BE49-F238E27FC236}">
                <a16:creationId xmlns:a16="http://schemas.microsoft.com/office/drawing/2014/main" xmlns="" id="{EA19AB7A-1E33-8B7A-15AE-56B1EA431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811" y="-226577"/>
            <a:ext cx="148789" cy="14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510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9D8D5-F0B0-2926-BCF2-4008BF1D8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452" y="1"/>
            <a:ext cx="9922031" cy="864296"/>
          </a:xfrm>
        </p:spPr>
        <p:txBody>
          <a:bodyPr/>
          <a:lstStyle/>
          <a:p>
            <a:r>
              <a:rPr lang="sr-Cyrl-RS" b="1" dirty="0">
                <a:latin typeface="Arial" pitchFamily="34" charset="0"/>
                <a:cs typeface="Arial" pitchFamily="34" charset="0"/>
              </a:rPr>
              <a:t>ПОложај Бангкока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D1BB9E-22A6-D772-B08A-60F64E1AF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99" y="864297"/>
            <a:ext cx="11323528" cy="599370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Површина региона Бангкока је 1568,7 km². Надморска висина града је свега 2 метра изнад нивоа мора, што доводи до поплава у монсунском периоду. Поред тога, с обзиром да је град изграђен на мочварном земљишту, долази до слегања терена које се процењује на 5 до 10 cm годишње.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Кроз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Бангкок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протиче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река Чао Праја која дели град на две дела. Десна обала (стари Тонбури) је више традиционалног карактера, у овом делу града се налазе многи „клонгови“ тј. канали повезани с реком и због којих се Бангкок понекад назива азијском Венецијом. Лева обала је развијенија, ту се налазе многе туристичке атракције, пословни центар, високи небодери и овај део града опслужује метро. Развој града на десној обали је углавном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анархичан, одвија се без урбанистичког плана. Велике улице су настале тако што су бетонирани неки бивши „клонгови“.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995574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rchive">
      <a:dk1>
        <a:sysClr val="windowText" lastClr="000000"/>
      </a:dk1>
      <a:lt1>
        <a:sysClr val="window" lastClr="FFFFFF"/>
      </a:lt1>
      <a:dk2>
        <a:srgbClr val="353B3D"/>
      </a:dk2>
      <a:lt2>
        <a:srgbClr val="EEECEA"/>
      </a:lt2>
      <a:accent1>
        <a:srgbClr val="A65E5E"/>
      </a:accent1>
      <a:accent2>
        <a:srgbClr val="9D6053"/>
      </a:accent2>
      <a:accent3>
        <a:srgbClr val="968274"/>
      </a:accent3>
      <a:accent4>
        <a:srgbClr val="878079"/>
      </a:accent4>
      <a:accent5>
        <a:srgbClr val="6C737A"/>
      </a:accent5>
      <a:accent6>
        <a:srgbClr val="697777"/>
      </a:accent6>
      <a:hlink>
        <a:srgbClr val="A25872"/>
      </a:hlink>
      <a:folHlink>
        <a:srgbClr val="667A7E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hiveVTI" id="{514BDC9F-20AC-40CA-9FE7-B30987BCD2D4}" vid="{D8FA1533-D953-46ED-B2C7-B32AF1BED7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538</Words>
  <Application>Microsoft Office PowerPoint</Application>
  <PresentationFormat>Custom</PresentationFormat>
  <Paragraphs>50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ArchiveVTI</vt:lpstr>
      <vt:lpstr>Моје путовање азијом (Сингапур, бангкок, ханој)</vt:lpstr>
      <vt:lpstr>Сингапур</vt:lpstr>
      <vt:lpstr>Сингапур</vt:lpstr>
      <vt:lpstr>ПОложај сингапура</vt:lpstr>
      <vt:lpstr>Места која можете посетити</vt:lpstr>
      <vt:lpstr>Привреда СингАпура</vt:lpstr>
      <vt:lpstr>Бангкок</vt:lpstr>
      <vt:lpstr>Бангкок</vt:lpstr>
      <vt:lpstr>ПОложај Бангкока</vt:lpstr>
      <vt:lpstr>Места која можете посетити</vt:lpstr>
      <vt:lpstr>Привреда Бангкока</vt:lpstr>
      <vt:lpstr>ханој</vt:lpstr>
      <vt:lpstr>Ханој</vt:lpstr>
      <vt:lpstr>Места која можете посетити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Моје путовање азијом</dc:title>
  <dc:creator>andrea sulejic</dc:creator>
  <cp:lastModifiedBy>mnmh</cp:lastModifiedBy>
  <cp:revision>11</cp:revision>
  <dcterms:created xsi:type="dcterms:W3CDTF">2025-02-18T16:08:34Z</dcterms:created>
  <dcterms:modified xsi:type="dcterms:W3CDTF">2025-03-16T11:13:56Z</dcterms:modified>
</cp:coreProperties>
</file>