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55"/>
  </p:notesMasterIdLst>
  <p:sldIdLst>
    <p:sldId id="341" r:id="rId2"/>
    <p:sldId id="408" r:id="rId3"/>
    <p:sldId id="488" r:id="rId4"/>
    <p:sldId id="549" r:id="rId5"/>
    <p:sldId id="550" r:id="rId6"/>
    <p:sldId id="551" r:id="rId7"/>
    <p:sldId id="552" r:id="rId8"/>
    <p:sldId id="553" r:id="rId9"/>
    <p:sldId id="554" r:id="rId10"/>
    <p:sldId id="555" r:id="rId11"/>
    <p:sldId id="556" r:id="rId12"/>
    <p:sldId id="557" r:id="rId13"/>
    <p:sldId id="558" r:id="rId14"/>
    <p:sldId id="559" r:id="rId15"/>
    <p:sldId id="560" r:id="rId16"/>
    <p:sldId id="561" r:id="rId17"/>
    <p:sldId id="562" r:id="rId18"/>
    <p:sldId id="563" r:id="rId19"/>
    <p:sldId id="564" r:id="rId20"/>
    <p:sldId id="565" r:id="rId21"/>
    <p:sldId id="436" r:id="rId22"/>
    <p:sldId id="437" r:id="rId23"/>
    <p:sldId id="566" r:id="rId24"/>
    <p:sldId id="567" r:id="rId25"/>
    <p:sldId id="568" r:id="rId26"/>
    <p:sldId id="569" r:id="rId27"/>
    <p:sldId id="570" r:id="rId28"/>
    <p:sldId id="571" r:id="rId29"/>
    <p:sldId id="572" r:id="rId30"/>
    <p:sldId id="573" r:id="rId31"/>
    <p:sldId id="574" r:id="rId32"/>
    <p:sldId id="575" r:id="rId33"/>
    <p:sldId id="453" r:id="rId34"/>
    <p:sldId id="521" r:id="rId35"/>
    <p:sldId id="576" r:id="rId36"/>
    <p:sldId id="577" r:id="rId37"/>
    <p:sldId id="578" r:id="rId38"/>
    <p:sldId id="579" r:id="rId39"/>
    <p:sldId id="580" r:id="rId40"/>
    <p:sldId id="581" r:id="rId41"/>
    <p:sldId id="582" r:id="rId42"/>
    <p:sldId id="258" r:id="rId43"/>
    <p:sldId id="482" r:id="rId44"/>
    <p:sldId id="585" r:id="rId45"/>
    <p:sldId id="484" r:id="rId46"/>
    <p:sldId id="586" r:id="rId47"/>
    <p:sldId id="385" r:id="rId48"/>
    <p:sldId id="588" r:id="rId49"/>
    <p:sldId id="279" r:id="rId50"/>
    <p:sldId id="587" r:id="rId51"/>
    <p:sldId id="480" r:id="rId52"/>
    <p:sldId id="481" r:id="rId53"/>
    <p:sldId id="487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66FF"/>
    <a:srgbClr val="A622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6" autoAdjust="0"/>
    <p:restoredTop sz="94622" autoAdjust="0"/>
  </p:normalViewPr>
  <p:slideViewPr>
    <p:cSldViewPr>
      <p:cViewPr>
        <p:scale>
          <a:sx n="73" d="100"/>
          <a:sy n="73" d="100"/>
        </p:scale>
        <p:origin x="-10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4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0F73C-163A-454C-8FF3-005B0E830813}" type="datetimeFigureOut">
              <a:rPr lang="en-US" smtClean="0"/>
              <a:t>3/19/2025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F6FFD-1BDC-4514-B131-E024A4ABDD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52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6F6FFD-1BDC-4514-B131-E024A4ABDD64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39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0C75E-2F72-4696-A765-27ECA958932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036FB-2AAE-4448-9187-73EE2062F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7.jpeg"/><Relationship Id="rId1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" Type="http://schemas.openxmlformats.org/officeDocument/2006/relationships/image" Target="../media/image4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8.jpeg"/><Relationship Id="rId18" Type="http://schemas.openxmlformats.org/officeDocument/2006/relationships/image" Target="../media/image22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1.png"/><Relationship Id="rId2" Type="http://schemas.openxmlformats.org/officeDocument/2006/relationships/image" Target="../media/image4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9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7.jpeg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4.jpe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7;&#1083;&#1072;&#1085;&#1086;&#1074;&#1080;%202020%20&amp;%202021\&#1059;&#1075;&#1083;&#1077;&#1076;&#1085;&#1080;%20&#1095;&#1072;&#1089;\kraca%20SLAGALICA%20(&#352;PICA)%20(1)(4).mp3" TargetMode="Externa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7;&#1083;&#1072;&#1085;&#1086;&#1074;&#1080;%202020%20&amp;%202021\&#1059;&#1075;&#1083;&#1077;&#1076;&#1085;&#1080;%20&#1095;&#1072;&#1089;\SLAGALICA%20(&#352;PICA)%20(1)(2).mp3" TargetMode="External"/><Relationship Id="rId4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8721" y="5116866"/>
            <a:ext cx="7253808" cy="924475"/>
          </a:xfrm>
        </p:spPr>
        <p:txBody>
          <a:bodyPr/>
          <a:lstStyle/>
          <a:p>
            <a:pPr algn="ctr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609600" y="3048000"/>
            <a:ext cx="8292656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115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Слагалица</a:t>
            </a:r>
            <a:endParaRPr lang="en-US" sz="115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021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02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98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25403"/>
            <a:ext cx="1209328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88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0" y="6025403"/>
            <a:ext cx="1221087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11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384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861047"/>
            <a:ext cx="1659402" cy="71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06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861047"/>
            <a:ext cx="1659402" cy="71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36" y="6014197"/>
            <a:ext cx="1070576" cy="75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145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861047"/>
            <a:ext cx="1659402" cy="71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36" y="6014197"/>
            <a:ext cx="1070576" cy="75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231" y="5306811"/>
            <a:ext cx="1079705" cy="71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32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861047"/>
            <a:ext cx="1659402" cy="71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36" y="6014197"/>
            <a:ext cx="1070576" cy="75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231" y="5306811"/>
            <a:ext cx="1079705" cy="71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432" y="4555779"/>
            <a:ext cx="1057568" cy="74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27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861047"/>
            <a:ext cx="1659402" cy="71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36" y="6014197"/>
            <a:ext cx="1070576" cy="75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231" y="5306811"/>
            <a:ext cx="1079705" cy="71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816" y="4583206"/>
            <a:ext cx="1057568" cy="74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664" y="3849820"/>
            <a:ext cx="1461655" cy="72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6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400"/>
            <a:ext cx="9144000" cy="924475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HeroicExtremeRightFacing"/>
            <a:lightRig rig="threePt" dir="t"/>
          </a:scene3d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9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471" y="1544321"/>
            <a:ext cx="1029529" cy="69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34815"/>
            <a:ext cx="1512168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1" y="6025403"/>
            <a:ext cx="1195012" cy="74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889" y="5301208"/>
            <a:ext cx="1353344" cy="712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106" y="4577603"/>
            <a:ext cx="1291094" cy="72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861047"/>
            <a:ext cx="1659402" cy="71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236" y="6014197"/>
            <a:ext cx="1070576" cy="757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3231" y="5306811"/>
            <a:ext cx="1079705" cy="71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816" y="4583206"/>
            <a:ext cx="1057568" cy="74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664" y="3849820"/>
            <a:ext cx="1461655" cy="727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924945"/>
            <a:ext cx="1872208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527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71800"/>
            <a:ext cx="9144000" cy="924475"/>
          </a:xfrm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9637"/>
            <a:ext cx="9144000" cy="5145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172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0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44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FF00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0070C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800" y="1676400"/>
            <a:ext cx="7125113" cy="924475"/>
          </a:xfrm>
        </p:spPr>
        <p:txBody>
          <a:bodyPr/>
          <a:lstStyle/>
          <a:p>
            <a:endParaRPr lang="en-US" sz="96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019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91198" y="3869434"/>
            <a:ext cx="3756211" cy="1143742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4473388" y="1546188"/>
            <a:ext cx="3756211" cy="1219421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4486896" y="5013176"/>
            <a:ext cx="3756211" cy="1171365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703610" y="2725875"/>
            <a:ext cx="3787588" cy="1152128"/>
          </a:xfrm>
          <a:prstGeom prst="roundRect">
            <a:avLst/>
          </a:prstGeom>
          <a:solidFill>
            <a:srgbClr val="92D05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683526" y="399921"/>
            <a:ext cx="3787586" cy="1146267"/>
          </a:xfrm>
          <a:prstGeom prst="roundRect">
            <a:avLst/>
          </a:prstGeom>
          <a:solidFill>
            <a:srgbClr val="FFC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85800" y="1545337"/>
            <a:ext cx="3787588" cy="1180538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703610" y="3869434"/>
            <a:ext cx="3787588" cy="1143742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4473386" y="399921"/>
            <a:ext cx="3756213" cy="1145416"/>
          </a:xfrm>
          <a:prstGeom prst="roundRect">
            <a:avLst/>
          </a:prstGeom>
          <a:solidFill>
            <a:srgbClr val="00B0F0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685798" y="5013176"/>
            <a:ext cx="3787588" cy="1193758"/>
          </a:xfrm>
          <a:prstGeom prst="roundRect">
            <a:avLst/>
          </a:prstGeom>
          <a:solidFill>
            <a:srgbClr val="FF00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473387" y="2752162"/>
            <a:ext cx="3756211" cy="1117271"/>
          </a:xfrm>
          <a:prstGeom prst="roundRect">
            <a:avLst/>
          </a:prstGeom>
          <a:solidFill>
            <a:srgbClr val="FF00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99921"/>
            <a:ext cx="1728192" cy="114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46189"/>
            <a:ext cx="1712006" cy="1179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92" y="2775324"/>
            <a:ext cx="1541512" cy="109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608" y="3878003"/>
            <a:ext cx="1615263" cy="11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379555"/>
            <a:ext cx="1684018" cy="1161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546189"/>
            <a:ext cx="1390239" cy="120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867227"/>
            <a:ext cx="1800199" cy="1145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985" y="5011838"/>
            <a:ext cx="1618025" cy="1162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016" y="5043893"/>
            <a:ext cx="1553872" cy="116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4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286" y="2775324"/>
            <a:ext cx="1323978" cy="1107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80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971800"/>
            <a:ext cx="9144000" cy="1470025"/>
          </a:xfr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Autofit/>
          </a:bodyPr>
          <a:lstStyle/>
          <a:p>
            <a:endParaRPr lang="en-US" sz="7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3400" y="1981200"/>
            <a:ext cx="4004417" cy="2514600"/>
          </a:xfrm>
        </p:spPr>
        <p:txBody>
          <a:bodyPr>
            <a:normAutofit/>
          </a:bodyPr>
          <a:lstStyle/>
          <a:p>
            <a:endParaRPr lang="sr-Cyrl-RS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7620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5943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0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922339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891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027015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23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604379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856751"/>
            <a:ext cx="1656183" cy="7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444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857284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856751"/>
            <a:ext cx="1656183" cy="7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2" y="2636912"/>
            <a:ext cx="165618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89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874635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856751"/>
            <a:ext cx="1656183" cy="7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2" y="2636912"/>
            <a:ext cx="165618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3" y="3501008"/>
            <a:ext cx="165046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9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4657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856751"/>
            <a:ext cx="1656183" cy="7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2" y="2636912"/>
            <a:ext cx="165618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3" y="3501008"/>
            <a:ext cx="165046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4291635"/>
            <a:ext cx="1650464" cy="86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89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79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0505779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7.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856751"/>
            <a:ext cx="1656183" cy="7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2" y="2636912"/>
            <a:ext cx="165618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3" y="3501008"/>
            <a:ext cx="165046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4291635"/>
            <a:ext cx="1650464" cy="86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5157193"/>
            <a:ext cx="165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821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7400" y="838200"/>
            <a:ext cx="7125113" cy="5572676"/>
          </a:xfrm>
        </p:spPr>
        <p:txBody>
          <a:bodyPr/>
          <a:lstStyle/>
          <a:p>
            <a:pPr algn="ctr"/>
            <a:endParaRPr lang="en-US" sz="54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332656"/>
            <a:ext cx="7125112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endParaRPr lang="sr-Cyrl-R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Cyrl-R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132381"/>
              </p:ext>
            </p:extLst>
          </p:nvPr>
        </p:nvGraphicFramePr>
        <p:xfrm>
          <a:off x="1475656" y="188640"/>
          <a:ext cx="6096000" cy="658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RS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1.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4.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5.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7. 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sr-Cyrl-R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2192"/>
            <a:ext cx="165618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1016288"/>
            <a:ext cx="1650463" cy="828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856751"/>
            <a:ext cx="1656183" cy="78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2" y="2636912"/>
            <a:ext cx="1656183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3" y="3501008"/>
            <a:ext cx="1650461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4291635"/>
            <a:ext cx="1650464" cy="865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624" y="5157193"/>
            <a:ext cx="165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2" y="5961857"/>
            <a:ext cx="1656182" cy="828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1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33400"/>
            <a:ext cx="9144000" cy="3733800"/>
          </a:xfrm>
          <a:effectLst>
            <a:reflection blurRad="6350" stA="50000" endA="295" endPos="92000" dist="101600" dir="5400000" sy="-100000" algn="bl" rotWithShape="0"/>
          </a:effectLst>
          <a:scene3d>
            <a:camera prst="perspectiveContrastingRightFacing"/>
            <a:lightRig rig="threePt" dir="t"/>
          </a:scene3d>
        </p:spPr>
        <p:txBody>
          <a:bodyPr/>
          <a:lstStyle/>
          <a:p>
            <a:endParaRPr lang="en-US" sz="115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25400" y="1828800"/>
            <a:ext cx="7391400" cy="4343400"/>
          </a:xfrm>
        </p:spPr>
        <p:txBody>
          <a:bodyPr>
            <a:normAutofit/>
          </a:bodyPr>
          <a:lstStyle/>
          <a:p>
            <a:endParaRPr lang="sr-Latn-RS" dirty="0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15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839200" y="6096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6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8685431"/>
              </p:ext>
            </p:extLst>
          </p:nvPr>
        </p:nvGraphicFramePr>
        <p:xfrm>
          <a:off x="892113" y="2204864"/>
          <a:ext cx="7143750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14350" indent="-514350">
                        <a:buAutoNum type="arabicPeriod"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None/>
                      </a:pPr>
                      <a:endParaRPr lang="ru-RU" sz="3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396044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496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852825"/>
              </p:ext>
            </p:extLst>
          </p:nvPr>
        </p:nvGraphicFramePr>
        <p:xfrm>
          <a:off x="892113" y="2204864"/>
          <a:ext cx="714375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pPr marL="514350" indent="-514350">
                        <a:buAutoNum type="arabicPeriod"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14350" indent="-514350">
                        <a:buAutoNum type="arabicPeriod"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514350" indent="-514350">
                        <a:buAutoNum type="arabicPeriod"/>
                      </a:pP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0" indent="0">
                        <a:buNone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en-US" sz="320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>
                        <a:buNone/>
                      </a:pPr>
                      <a:endParaRPr lang="ru-RU" sz="3200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396044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022" y="4509120"/>
            <a:ext cx="396108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13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814016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Болесник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три спрата?</a:t>
                      </a:r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                   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786" y="4437111"/>
            <a:ext cx="21336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34799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0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8541992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Болесник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три спрата?</a:t>
                      </a:r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3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                   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786" y="4437111"/>
            <a:ext cx="21336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116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618544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Где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су били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Кађа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Нађа?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66802"/>
            <a:ext cx="2160240" cy="213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112"/>
            <a:ext cx="239992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466803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5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82495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sr-Cyrl-RS" sz="32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Где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су били </a:t>
                      </a:r>
                      <a:r>
                        <a:rPr lang="sr-Cyrl-RS" sz="3200" b="1" kern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Кађа</a:t>
                      </a:r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 Нађа?</a:t>
                      </a: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sr-Cyrl-RS" sz="3200" b="1" kern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sr-Cyrl-RS" sz="3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</a:t>
                      </a: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37112"/>
            <a:ext cx="239992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1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055668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Које боје су крушке које      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су уродиле?</a:t>
                      </a:r>
                    </a:p>
                    <a:p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                              </a:t>
                      </a: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3136"/>
            <a:ext cx="2088232" cy="190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653136"/>
            <a:ext cx="2088232" cy="190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53136"/>
            <a:ext cx="2143125" cy="190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19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83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0" y="3505200"/>
            <a:ext cx="7125113" cy="924475"/>
          </a:xfrm>
        </p:spPr>
        <p:txBody>
          <a:bodyPr/>
          <a:lstStyle/>
          <a:p>
            <a:endParaRPr lang="en-US" sz="4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4745240"/>
              </p:ext>
            </p:extLst>
          </p:nvPr>
        </p:nvGraphicFramePr>
        <p:xfrm>
          <a:off x="914400" y="3581400"/>
          <a:ext cx="71437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50"/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Које боје су крушке које       </a:t>
                      </a: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су уродиле?</a:t>
                      </a:r>
                    </a:p>
                    <a:p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32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                                  </a:t>
                      </a:r>
                    </a:p>
                    <a:p>
                      <a:r>
                        <a:rPr lang="sr-Cyrl-RS" sz="3200" dirty="0" smtClean="0">
                          <a:solidFill>
                            <a:schemeClr val="tx1"/>
                          </a:solidFill>
                        </a:rPr>
                        <a:t>                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3136"/>
            <a:ext cx="2088232" cy="190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41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56976" y="4293096"/>
            <a:ext cx="9144000" cy="924475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perspectiveContrastingRightFacing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/>
            <a:endParaRPr lang="en-US" sz="13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54" y="332656"/>
            <a:ext cx="9144000" cy="6317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kraca SLAGALICA (ŠPICA) (1)(4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6019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7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39600" y="2895600"/>
            <a:ext cx="6286913" cy="924475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95718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590800" y="466165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09600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595718" y="142538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2595282" y="1411941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627529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595718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595282" y="23622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6320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1595718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613212" y="329004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0960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595718" y="4872318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2572870" y="4876800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0635" y="582257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573306" y="5813613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2572870" y="5809587"/>
            <a:ext cx="914400" cy="914400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530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9436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934200" y="4661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944035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436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6934200" y="1380565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944035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943600" y="2339788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934200" y="2321859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9530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9436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934200" y="3290047"/>
            <a:ext cx="914400" cy="914400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4953000" y="5786718"/>
            <a:ext cx="3048000" cy="941295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8323532" y="1385815"/>
            <a:ext cx="914400" cy="914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343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13615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8124" y="137104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644" y="1306046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672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177" y="127992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935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207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1326681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786" y="1288869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Oval 50"/>
          <p:cNvSpPr/>
          <p:nvPr/>
        </p:nvSpPr>
        <p:spPr>
          <a:xfrm>
            <a:off x="8254311" y="2222319"/>
            <a:ext cx="9144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31505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566" y="2343150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29722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30021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912" y="233978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2320738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7950" y="2294965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7" name="Picture 4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20" y="23565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8" name="Picture 4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988" y="231233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9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07" y="229522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70" name="Picture 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009" y="230644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0" name="Picture 2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55" y="5803070"/>
            <a:ext cx="814781" cy="902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1" name="Picture 2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269" y="5786717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2" name="Picture 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54" y="5822287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3" name="Picture 2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13" y="5791200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4" name="Picture 2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406" y="5812763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5" name="Picture 2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913" y="5795391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6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723" y="5791200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7" name="Picture 2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55" y="5797334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8" name="Picture 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509" y="5843587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09" name="Picture 3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39" y="5781955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0" name="Picture 3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593" y="5741890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1" name="Picture 3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27" y="5825679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2" name="Picture 3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22" y="5741890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3" name="Picture 3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21" y="5777715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4" name="Picture 3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404" y="5799170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5" name="Picture 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153" y="5769414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6" name="Picture 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222" y="5781954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7" name="Picture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405" y="5786717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18" name="Picture 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628" y="5795391"/>
            <a:ext cx="811213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0" name="Picture 4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12" y="5769414"/>
            <a:ext cx="866788" cy="91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1" name="Picture 4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98" y="5841644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3" name="Picture 4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94" y="57228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4" name="Picture 4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95" y="5734716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5" name="Picture 4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95" y="57228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" name="Picture 4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098" y="5750474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" name="Picture 4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12" y="57228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8" name="Picture 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12" y="57685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9" name="Picture 5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12" y="573815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0" name="Picture 5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430" y="5777192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1" name="Picture 5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12" y="57228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2" name="Picture 5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87" y="5742131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3" name="Picture 5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7993" y="573815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4" name="Picture 5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833" y="57228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5" name="Picture 5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832" y="572284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6" name="Picture 5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833" y="573815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7" name="Picture 5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21" y="5733423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8" name="Picture 6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21" y="5742131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9" name="Picture 6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801" y="5738150"/>
            <a:ext cx="871537" cy="92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0" name="Picture 6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45" y="5809587"/>
            <a:ext cx="873446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1" name="Picture 6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4" y="5747807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2" name="Picture 6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581" y="5730248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3" name="Picture 6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3" y="5791200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4" name="Picture 6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212" y="5774017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5" name="Picture 6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4" y="5756554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" name="Picture 6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5791200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" name="Picture 6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19" y="5734716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8" name="Picture 7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1" y="5756554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9" name="Picture 7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581" y="5714055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0" name="Picture 7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4" y="5707113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1" name="Picture 7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2" y="5716490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2" name="Picture 7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2" y="5703246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3" name="Picture 7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4" y="5722840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4" name="Picture 7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987" y="5716490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5" name="Picture 7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840" y="5686819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6" name="Picture 7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438" y="5707113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" name="Picture 7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919" y="5730248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8" name="Picture 8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18" y="5687748"/>
            <a:ext cx="871537" cy="92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9" name="Picture 8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757" y="5809804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0" name="Picture 8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193" y="5815797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1" name="Picture 8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87" y="5827712"/>
            <a:ext cx="93345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75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" y="685800"/>
            <a:ext cx="9136750" cy="535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SLAGALICA (ŠPICA) (1)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686800" y="56388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7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А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882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82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024" y="99181"/>
            <a:ext cx="1458461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9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4600" y="1752600"/>
            <a:ext cx="4038600" cy="3733800"/>
          </a:xfrm>
        </p:spPr>
        <p:txBody>
          <a:bodyPr/>
          <a:lstStyle/>
          <a:p>
            <a:pPr algn="ctr"/>
            <a:endParaRPr lang="en-US" sz="8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0" y="1905000"/>
            <a:ext cx="5372512" cy="40514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Cyrl-RS" sz="11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90800" y="2996952"/>
            <a:ext cx="4191000" cy="86409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???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14400" y="2234815"/>
            <a:ext cx="30480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2234815"/>
            <a:ext cx="2895600" cy="762137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4400" y="3861048"/>
            <a:ext cx="30480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80212" y="3861048"/>
            <a:ext cx="2895600" cy="722158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2074" y="1529760"/>
            <a:ext cx="26670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2995" y="819271"/>
            <a:ext cx="25908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81680"/>
            <a:ext cx="2514600" cy="7375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200" y="1529759"/>
            <a:ext cx="2590800" cy="70505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Б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87291" y="819271"/>
            <a:ext cx="2514600" cy="71020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400800" y="93461"/>
            <a:ext cx="2438400" cy="7258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2075" y="4583206"/>
            <a:ext cx="2667000" cy="71800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2994" y="5301208"/>
            <a:ext cx="2590801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8600" y="6019800"/>
            <a:ext cx="25146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В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91200" y="4577603"/>
            <a:ext cx="2590800" cy="729208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3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08144" y="5306811"/>
            <a:ext cx="2514600" cy="71859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2</a:t>
            </a:r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400800" y="6019800"/>
            <a:ext cx="2438400" cy="75220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b="1" dirty="0" smtClean="0">
                <a:solidFill>
                  <a:prstClr val="white"/>
                </a:solidFill>
              </a:rPr>
              <a:t>Г</a:t>
            </a:r>
            <a:r>
              <a:rPr lang="en-US" b="1" dirty="0" smtClean="0">
                <a:solidFill>
                  <a:prstClr val="white"/>
                </a:solidFill>
              </a:rPr>
              <a:t>1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75" y="81680"/>
            <a:ext cx="1826325" cy="7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1" y="830873"/>
            <a:ext cx="1676400" cy="69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44321"/>
            <a:ext cx="1483568" cy="69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37" y="2234815"/>
            <a:ext cx="1753837" cy="76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181"/>
            <a:ext cx="1228885" cy="71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813048"/>
            <a:ext cx="1102568" cy="73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438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12212375</TotalTime>
  <Words>424</Words>
  <Application>Microsoft Office PowerPoint</Application>
  <PresentationFormat>On-screen Show (4:3)</PresentationFormat>
  <Paragraphs>308</Paragraphs>
  <Slides>53</Slides>
  <Notes>1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Winter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381</cp:revision>
  <dcterms:created xsi:type="dcterms:W3CDTF">2019-11-18T17:49:32Z</dcterms:created>
  <dcterms:modified xsi:type="dcterms:W3CDTF">2025-03-19T04:02:37Z</dcterms:modified>
</cp:coreProperties>
</file>